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32" r:id="rId5"/>
    <p:sldMasterId id="2147483733" r:id="rId6"/>
    <p:sldMasterId id="2147483734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</p:sldIdLst>
  <p:sldSz cy="5143500" cx="9144000"/>
  <p:notesSz cx="6858000" cy="9144000"/>
  <p:embeddedFontLst>
    <p:embeddedFont>
      <p:font typeface="Figtree"/>
      <p:regular r:id="rId40"/>
      <p:bold r:id="rId41"/>
      <p:italic r:id="rId42"/>
      <p:boldItalic r:id="rId43"/>
    </p:embeddedFont>
    <p:embeddedFont>
      <p:font typeface="Figtree Black"/>
      <p:bold r:id="rId44"/>
      <p:boldItalic r:id="rId45"/>
    </p:embeddedFont>
    <p:embeddedFont>
      <p:font typeface="Hanken Grotesk"/>
      <p:regular r:id="rId46"/>
      <p:bold r:id="rId47"/>
      <p:italic r:id="rId48"/>
      <p:boldItalic r:id="rId49"/>
    </p:embeddedFont>
    <p:embeddedFont>
      <p:font typeface="Lato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E6A847C-827E-40C9-8353-8D9D758BFBDF}">
  <a:tblStyle styleId="{FE6A847C-827E-40C9-8353-8D9D758BFB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B451D997-D5A5-4E73-9BFC-24FEB35E5323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gtree-regular.fntdata"/><Relationship Id="rId42" Type="http://schemas.openxmlformats.org/officeDocument/2006/relationships/font" Target="fonts/Figtree-italic.fntdata"/><Relationship Id="rId41" Type="http://schemas.openxmlformats.org/officeDocument/2006/relationships/font" Target="fonts/Figtree-bold.fntdata"/><Relationship Id="rId44" Type="http://schemas.openxmlformats.org/officeDocument/2006/relationships/font" Target="fonts/FigtreeBlack-bold.fntdata"/><Relationship Id="rId43" Type="http://schemas.openxmlformats.org/officeDocument/2006/relationships/font" Target="fonts/Figtree-boldItalic.fntdata"/><Relationship Id="rId46" Type="http://schemas.openxmlformats.org/officeDocument/2006/relationships/font" Target="fonts/HankenGrotesk-regular.fntdata"/><Relationship Id="rId45" Type="http://schemas.openxmlformats.org/officeDocument/2006/relationships/font" Target="fonts/FigtreeBlack-bold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1.xml"/><Relationship Id="rId48" Type="http://schemas.openxmlformats.org/officeDocument/2006/relationships/font" Target="fonts/HankenGrotesk-italic.fntdata"/><Relationship Id="rId47" Type="http://schemas.openxmlformats.org/officeDocument/2006/relationships/font" Target="fonts/HankenGrotesk-bold.fntdata"/><Relationship Id="rId49" Type="http://schemas.openxmlformats.org/officeDocument/2006/relationships/font" Target="fonts/HankenGrotesk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slideMaster" Target="slideMasters/slideMaster3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9" Type="http://schemas.openxmlformats.org/officeDocument/2006/relationships/slide" Target="slides/slide31.xml"/><Relationship Id="rId38" Type="http://schemas.openxmlformats.org/officeDocument/2006/relationships/slide" Target="slides/slide30.xml"/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9" Type="http://schemas.openxmlformats.org/officeDocument/2006/relationships/slide" Target="slides/slide21.xml"/><Relationship Id="rId51" Type="http://schemas.openxmlformats.org/officeDocument/2006/relationships/font" Target="fonts/Lato-bold.fntdata"/><Relationship Id="rId50" Type="http://schemas.openxmlformats.org/officeDocument/2006/relationships/font" Target="fonts/Lato-regular.fntdata"/><Relationship Id="rId53" Type="http://schemas.openxmlformats.org/officeDocument/2006/relationships/font" Target="fonts/Lato-boldItalic.fntdata"/><Relationship Id="rId52" Type="http://schemas.openxmlformats.org/officeDocument/2006/relationships/font" Target="fonts/Lato-italic.fntdata"/><Relationship Id="rId11" Type="http://schemas.openxmlformats.org/officeDocument/2006/relationships/slide" Target="slides/slide3.xml"/><Relationship Id="rId10" Type="http://schemas.openxmlformats.org/officeDocument/2006/relationships/slide" Target="slides/slide2.xml"/><Relationship Id="rId13" Type="http://schemas.openxmlformats.org/officeDocument/2006/relationships/slide" Target="slides/slide5.xml"/><Relationship Id="rId12" Type="http://schemas.openxmlformats.org/officeDocument/2006/relationships/slide" Target="slides/slide4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768ca7ef4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2768ca7ef4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faa0013b10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3faa0013b10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3faa0013b10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" name="Google Shape;842;g3faa0013b10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117b871a42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117b871a42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faa0013b10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3faa0013b10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faa0013b10_1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faa0013b10_1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faa0013b10_1_7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faa0013b10_1_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faa0013b10_1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faa0013b10_1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3faa0013b10_1_10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3faa0013b10_1_1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faa0013b10_1_1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faa0013b10_1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aa0013b10_1_1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3faa0013b10_1_1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fa3db460c5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3fa3db460c5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faa0013b10_1_1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faa0013b10_1_1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faa0013b10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3faa0013b10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3faa0013b10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3faa0013b10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g3faa0013b10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" name="Google Shape;942;g3faa0013b10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faa0013b10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3faa0013b10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3faa0013b10_1_1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3faa0013b10_1_1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faa0013b10_1_1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faa0013b10_1_1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faa0013b10_1_1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faa0013b10_1_1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3faa0013b10_1_1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3faa0013b10_1_1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3faa0013b10_1_14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3faa0013b10_1_1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3faa0013b10_1_13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3faa0013b10_1_1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faa0013b10_1_1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faa0013b10_1_1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faa0013b10_1_2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3faa0013b10_1_2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faa0013b10_1_1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faa0013b10_1_1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3faa0013b10_1_1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3faa0013b10_1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3fb350a3bfb_3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3fb350a3bfb_3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ed9256fe6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ed9256fe6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3faa0013b10_1_1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faa0013b10_1_1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faa0013b10_1_1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3faa0013b10_1_1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tBDfr" TargetMode="Externa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tBDfr" TargetMode="Externa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346075" y="130450"/>
            <a:ext cx="4889100" cy="4889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" name="Google Shape;10;p2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11" name="Google Shape;11;p2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" name="Google Shape;12;p2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" name="Google Shape;13;p2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1087125" y="1670213"/>
            <a:ext cx="58974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087125" y="2997488"/>
            <a:ext cx="58974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643372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" name="Google Shape;18;p3"/>
          <p:cNvGrpSpPr/>
          <p:nvPr/>
        </p:nvGrpSpPr>
        <p:grpSpPr>
          <a:xfrm>
            <a:off x="713225" y="-62550"/>
            <a:ext cx="7717800" cy="5210100"/>
            <a:chOff x="713225" y="-62550"/>
            <a:chExt cx="7717800" cy="5210100"/>
          </a:xfrm>
        </p:grpSpPr>
        <p:sp>
          <p:nvSpPr>
            <p:cNvPr id="19" name="Google Shape;19;p3"/>
            <p:cNvSpPr/>
            <p:nvPr/>
          </p:nvSpPr>
          <p:spPr>
            <a:xfrm>
              <a:off x="713225" y="533550"/>
              <a:ext cx="77178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" name="Google Shape;20;p3"/>
            <p:cNvCxnSpPr/>
            <p:nvPr/>
          </p:nvCxnSpPr>
          <p:spPr>
            <a:xfrm rot="10800000">
              <a:off x="713225" y="-62550"/>
              <a:ext cx="0" cy="596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" name="Google Shape;21;p3"/>
            <p:cNvCxnSpPr/>
            <p:nvPr/>
          </p:nvCxnSpPr>
          <p:spPr>
            <a:xfrm>
              <a:off x="8430775" y="4608450"/>
              <a:ext cx="0" cy="539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2" name="Google Shape;22;p3"/>
          <p:cNvSpPr txBox="1"/>
          <p:nvPr>
            <p:ph type="title"/>
          </p:nvPr>
        </p:nvSpPr>
        <p:spPr>
          <a:xfrm>
            <a:off x="1216475" y="1977150"/>
            <a:ext cx="5067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3"/>
          <p:cNvSpPr txBox="1"/>
          <p:nvPr>
            <p:ph hasCustomPrompt="1" idx="2" type="title"/>
          </p:nvPr>
        </p:nvSpPr>
        <p:spPr>
          <a:xfrm>
            <a:off x="720000" y="533550"/>
            <a:ext cx="824400" cy="7050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3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" name="Google Shape;24;p3"/>
          <p:cNvSpPr txBox="1"/>
          <p:nvPr>
            <p:ph idx="1" type="subTitle"/>
          </p:nvPr>
        </p:nvSpPr>
        <p:spPr>
          <a:xfrm>
            <a:off x="1216475" y="2730750"/>
            <a:ext cx="5067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" name="Google Shape;27;p4"/>
          <p:cNvGrpSpPr/>
          <p:nvPr/>
        </p:nvGrpSpPr>
        <p:grpSpPr>
          <a:xfrm>
            <a:off x="-19050" y="232800"/>
            <a:ext cx="8930250" cy="5027400"/>
            <a:chOff x="-19050" y="232800"/>
            <a:chExt cx="8930250" cy="5027400"/>
          </a:xfrm>
        </p:grpSpPr>
        <p:sp>
          <p:nvSpPr>
            <p:cNvPr id="28" name="Google Shape;28;p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" name="Google Shape;29;p4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" name="Google Shape;30;p4"/>
            <p:cNvCxnSpPr/>
            <p:nvPr/>
          </p:nvCxnSpPr>
          <p:spPr>
            <a:xfrm>
              <a:off x="8911200" y="4917300"/>
              <a:ext cx="0" cy="34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1" name="Google Shape;31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720000" y="1215750"/>
            <a:ext cx="77040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 rtl="0">
              <a:spcBef>
                <a:spcPts val="0"/>
              </a:spcBef>
              <a:spcAft>
                <a:spcPts val="0"/>
              </a:spcAft>
              <a:buSzPts val="800"/>
              <a:buChar char="●"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" name="Google Shape;35;p5"/>
          <p:cNvGrpSpPr/>
          <p:nvPr/>
        </p:nvGrpSpPr>
        <p:grpSpPr>
          <a:xfrm>
            <a:off x="-77100" y="232800"/>
            <a:ext cx="8988300" cy="4964300"/>
            <a:chOff x="-77100" y="232800"/>
            <a:chExt cx="8988300" cy="4964300"/>
          </a:xfrm>
        </p:grpSpPr>
        <p:sp>
          <p:nvSpPr>
            <p:cNvPr id="36" name="Google Shape;36;p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7" name="Google Shape;37;p5"/>
            <p:cNvCxnSpPr/>
            <p:nvPr/>
          </p:nvCxnSpPr>
          <p:spPr>
            <a:xfrm rot="10800000">
              <a:off x="-771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" name="Google Shape;38;p5"/>
            <p:cNvCxnSpPr/>
            <p:nvPr/>
          </p:nvCxnSpPr>
          <p:spPr>
            <a:xfrm rot="10800000">
              <a:off x="8911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9" name="Google Shape;39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4651268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41" name="Google Shape;41;p5"/>
          <p:cNvSpPr txBox="1"/>
          <p:nvPr>
            <p:ph idx="2" type="subTitle"/>
          </p:nvPr>
        </p:nvSpPr>
        <p:spPr>
          <a:xfrm>
            <a:off x="720000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9pPr>
          </a:lstStyle>
          <a:p/>
        </p:txBody>
      </p:sp>
      <p:sp>
        <p:nvSpPr>
          <p:cNvPr id="42" name="Google Shape;42;p5"/>
          <p:cNvSpPr txBox="1"/>
          <p:nvPr>
            <p:ph idx="3" type="subTitle"/>
          </p:nvPr>
        </p:nvSpPr>
        <p:spPr>
          <a:xfrm>
            <a:off x="720000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4" type="subTitle"/>
          </p:nvPr>
        </p:nvSpPr>
        <p:spPr>
          <a:xfrm>
            <a:off x="4651268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" name="Google Shape;46;p6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grpSp>
          <p:nvGrpSpPr>
            <p:cNvPr id="47" name="Google Shape;47;p6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sp>
            <p:nvSpPr>
              <p:cNvPr id="48" name="Google Shape;48;p6"/>
              <p:cNvSpPr/>
              <p:nvPr/>
            </p:nvSpPr>
            <p:spPr>
              <a:xfrm>
                <a:off x="232200" y="232800"/>
                <a:ext cx="8679000" cy="4684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49" name="Google Shape;49;p6"/>
              <p:cNvCxnSpPr/>
              <p:nvPr/>
            </p:nvCxnSpPr>
            <p:spPr>
              <a:xfrm rot="10800000">
                <a:off x="8911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rot="10800000">
                <a:off x="232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" name="Google Shape;55;p7"/>
          <p:cNvGrpSpPr/>
          <p:nvPr/>
        </p:nvGrpSpPr>
        <p:grpSpPr>
          <a:xfrm>
            <a:off x="-19050" y="-16000"/>
            <a:ext cx="8930250" cy="4933300"/>
            <a:chOff x="-19050" y="-16000"/>
            <a:chExt cx="8930250" cy="4933300"/>
          </a:xfrm>
        </p:grpSpPr>
        <p:sp>
          <p:nvSpPr>
            <p:cNvPr id="56" name="Google Shape;56;p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7" name="Google Shape;57;p7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" name="Google Shape;58;p7"/>
            <p:cNvCxnSpPr/>
            <p:nvPr/>
          </p:nvCxnSpPr>
          <p:spPr>
            <a:xfrm rot="10800000">
              <a:off x="8911200" y="-16000"/>
              <a:ext cx="0" cy="258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9" name="Google Shape;59;p7"/>
          <p:cNvSpPr txBox="1"/>
          <p:nvPr>
            <p:ph type="title"/>
          </p:nvPr>
        </p:nvSpPr>
        <p:spPr>
          <a:xfrm>
            <a:off x="720000" y="4480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" type="subTitle"/>
          </p:nvPr>
        </p:nvSpPr>
        <p:spPr>
          <a:xfrm>
            <a:off x="1733625" y="1361025"/>
            <a:ext cx="6580200" cy="29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/>
          <p:nvPr/>
        </p:nvSpPr>
        <p:spPr>
          <a:xfrm>
            <a:off x="2007375" y="277690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8"/>
          <p:cNvGrpSpPr/>
          <p:nvPr/>
        </p:nvGrpSpPr>
        <p:grpSpPr>
          <a:xfrm>
            <a:off x="-25" y="533550"/>
            <a:ext cx="9270975" cy="4075025"/>
            <a:chOff x="-25" y="533550"/>
            <a:chExt cx="9270975" cy="4075025"/>
          </a:xfrm>
        </p:grpSpPr>
        <p:sp>
          <p:nvSpPr>
            <p:cNvPr id="64" name="Google Shape;64;p8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endParaRPr>
            </a:p>
          </p:txBody>
        </p:sp>
        <p:cxnSp>
          <p:nvCxnSpPr>
            <p:cNvPr id="65" name="Google Shape;65;p8"/>
            <p:cNvCxnSpPr/>
            <p:nvPr/>
          </p:nvCxnSpPr>
          <p:spPr>
            <a:xfrm rot="10800000">
              <a:off x="8430950" y="533550"/>
              <a:ext cx="840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" name="Google Shape;66;p8"/>
            <p:cNvCxnSpPr/>
            <p:nvPr/>
          </p:nvCxnSpPr>
          <p:spPr>
            <a:xfrm rot="10800000">
              <a:off x="-25" y="4608575"/>
              <a:ext cx="740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" name="Google Shape;67;p8"/>
          <p:cNvSpPr txBox="1"/>
          <p:nvPr>
            <p:ph type="title"/>
          </p:nvPr>
        </p:nvSpPr>
        <p:spPr>
          <a:xfrm>
            <a:off x="1644450" y="1733400"/>
            <a:ext cx="5855100" cy="76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/>
          <p:nvPr/>
        </p:nvSpPr>
        <p:spPr>
          <a:xfrm>
            <a:off x="-2613450" y="-126025"/>
            <a:ext cx="5402100" cy="5402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" name="Google Shape;70;p9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71" name="Google Shape;71;p9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2" name="Google Shape;72;p9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9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4" name="Google Shape;74;p9"/>
          <p:cNvSpPr txBox="1"/>
          <p:nvPr>
            <p:ph type="title"/>
          </p:nvPr>
        </p:nvSpPr>
        <p:spPr>
          <a:xfrm>
            <a:off x="3496850" y="1021763"/>
            <a:ext cx="4294800" cy="20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3496850" y="3117038"/>
            <a:ext cx="42948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0"/>
          <p:cNvSpPr txBox="1"/>
          <p:nvPr>
            <p:ph type="title"/>
          </p:nvPr>
        </p:nvSpPr>
        <p:spPr>
          <a:xfrm>
            <a:off x="720000" y="4045175"/>
            <a:ext cx="7710900" cy="56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1"/>
          <p:cNvSpPr/>
          <p:nvPr/>
        </p:nvSpPr>
        <p:spPr>
          <a:xfrm>
            <a:off x="-342297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" name="Google Shape;81;p11"/>
          <p:cNvGrpSpPr/>
          <p:nvPr/>
        </p:nvGrpSpPr>
        <p:grpSpPr>
          <a:xfrm>
            <a:off x="727425" y="-382650"/>
            <a:ext cx="7703400" cy="5907300"/>
            <a:chOff x="727425" y="-382650"/>
            <a:chExt cx="7703400" cy="5907300"/>
          </a:xfrm>
        </p:grpSpPr>
        <p:sp>
          <p:nvSpPr>
            <p:cNvPr id="82" name="Google Shape;82;p11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3" name="Google Shape;83;p11"/>
            <p:cNvCxnSpPr/>
            <p:nvPr/>
          </p:nvCxnSpPr>
          <p:spPr>
            <a:xfrm>
              <a:off x="727425" y="46084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1"/>
            <p:cNvCxnSpPr/>
            <p:nvPr/>
          </p:nvCxnSpPr>
          <p:spPr>
            <a:xfrm>
              <a:off x="8430775" y="-3826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" name="Google Shape;85;p11"/>
          <p:cNvSpPr txBox="1"/>
          <p:nvPr>
            <p:ph hasCustomPrompt="1" type="title"/>
          </p:nvPr>
        </p:nvSpPr>
        <p:spPr>
          <a:xfrm>
            <a:off x="2603050" y="1856113"/>
            <a:ext cx="5827800" cy="10245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4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6" name="Google Shape;86;p11"/>
          <p:cNvSpPr txBox="1"/>
          <p:nvPr>
            <p:ph idx="1" type="subTitle"/>
          </p:nvPr>
        </p:nvSpPr>
        <p:spPr>
          <a:xfrm>
            <a:off x="2603050" y="2880588"/>
            <a:ext cx="5827800" cy="4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2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-941925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0" name="Google Shape;90;p13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91" name="Google Shape;91;p1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92" name="Google Shape;92;p13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4" name="Google Shape;94;p13"/>
          <p:cNvSpPr txBox="1"/>
          <p:nvPr>
            <p:ph type="title"/>
          </p:nvPr>
        </p:nvSpPr>
        <p:spPr>
          <a:xfrm>
            <a:off x="6632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78867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3"/>
          <p:cNvSpPr txBox="1"/>
          <p:nvPr>
            <p:ph idx="2" type="subTitle"/>
          </p:nvPr>
        </p:nvSpPr>
        <p:spPr>
          <a:xfrm>
            <a:off x="78867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3"/>
          <p:cNvSpPr txBox="1"/>
          <p:nvPr>
            <p:ph idx="3" type="subTitle"/>
          </p:nvPr>
        </p:nvSpPr>
        <p:spPr>
          <a:xfrm>
            <a:off x="3418500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3"/>
          <p:cNvSpPr txBox="1"/>
          <p:nvPr>
            <p:ph idx="4" type="subTitle"/>
          </p:nvPr>
        </p:nvSpPr>
        <p:spPr>
          <a:xfrm>
            <a:off x="3418500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3"/>
          <p:cNvSpPr txBox="1"/>
          <p:nvPr>
            <p:ph hasCustomPrompt="1" idx="5" type="title"/>
          </p:nvPr>
        </p:nvSpPr>
        <p:spPr>
          <a:xfrm>
            <a:off x="9195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/>
          <p:nvPr>
            <p:ph hasCustomPrompt="1" idx="6" type="title"/>
          </p:nvPr>
        </p:nvSpPr>
        <p:spPr>
          <a:xfrm>
            <a:off x="3509050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1" name="Google Shape;101;p13"/>
          <p:cNvSpPr txBox="1"/>
          <p:nvPr>
            <p:ph hasCustomPrompt="1" idx="7" type="title"/>
          </p:nvPr>
        </p:nvSpPr>
        <p:spPr>
          <a:xfrm>
            <a:off x="9195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/>
          <p:nvPr>
            <p:ph hasCustomPrompt="1" idx="8" type="title"/>
          </p:nvPr>
        </p:nvSpPr>
        <p:spPr>
          <a:xfrm>
            <a:off x="35282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/>
          <p:nvPr>
            <p:ph idx="9" type="subTitle"/>
          </p:nvPr>
        </p:nvSpPr>
        <p:spPr>
          <a:xfrm>
            <a:off x="604832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idx="13" type="subTitle"/>
          </p:nvPr>
        </p:nvSpPr>
        <p:spPr>
          <a:xfrm>
            <a:off x="604832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hasCustomPrompt="1" idx="14" type="title"/>
          </p:nvPr>
        </p:nvSpPr>
        <p:spPr>
          <a:xfrm>
            <a:off x="61369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/>
          <p:nvPr>
            <p:ph hasCustomPrompt="1" idx="15" type="title"/>
          </p:nvPr>
        </p:nvSpPr>
        <p:spPr>
          <a:xfrm>
            <a:off x="61369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/>
          <p:nvPr>
            <p:ph idx="16" type="subTitle"/>
          </p:nvPr>
        </p:nvSpPr>
        <p:spPr>
          <a:xfrm>
            <a:off x="78867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7" type="subTitle"/>
          </p:nvPr>
        </p:nvSpPr>
        <p:spPr>
          <a:xfrm>
            <a:off x="78867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09" name="Google Shape;109;p13"/>
          <p:cNvSpPr txBox="1"/>
          <p:nvPr>
            <p:ph idx="18" type="subTitle"/>
          </p:nvPr>
        </p:nvSpPr>
        <p:spPr>
          <a:xfrm>
            <a:off x="3418500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10" name="Google Shape;110;p13"/>
          <p:cNvSpPr txBox="1"/>
          <p:nvPr>
            <p:ph idx="19" type="subTitle"/>
          </p:nvPr>
        </p:nvSpPr>
        <p:spPr>
          <a:xfrm>
            <a:off x="3418500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11" name="Google Shape;111;p13"/>
          <p:cNvSpPr txBox="1"/>
          <p:nvPr>
            <p:ph idx="20" type="subTitle"/>
          </p:nvPr>
        </p:nvSpPr>
        <p:spPr>
          <a:xfrm>
            <a:off x="604832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1" type="subTitle"/>
          </p:nvPr>
        </p:nvSpPr>
        <p:spPr>
          <a:xfrm>
            <a:off x="604832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4"/>
          <p:cNvSpPr/>
          <p:nvPr/>
        </p:nvSpPr>
        <p:spPr>
          <a:xfrm>
            <a:off x="-2125550" y="301862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5" name="Google Shape;115;p14"/>
          <p:cNvGrpSpPr/>
          <p:nvPr/>
        </p:nvGrpSpPr>
        <p:grpSpPr>
          <a:xfrm>
            <a:off x="727425" y="-29250"/>
            <a:ext cx="8550550" cy="4637825"/>
            <a:chOff x="727425" y="-29250"/>
            <a:chExt cx="8550550" cy="4637825"/>
          </a:xfrm>
        </p:grpSpPr>
        <p:sp>
          <p:nvSpPr>
            <p:cNvPr id="116" name="Google Shape;116;p14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7" name="Google Shape;117;p14"/>
            <p:cNvCxnSpPr/>
            <p:nvPr/>
          </p:nvCxnSpPr>
          <p:spPr>
            <a:xfrm rot="10800000">
              <a:off x="727425" y="-29250"/>
              <a:ext cx="0" cy="562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4"/>
            <p:cNvCxnSpPr/>
            <p:nvPr/>
          </p:nvCxnSpPr>
          <p:spPr>
            <a:xfrm>
              <a:off x="8430775" y="4608575"/>
              <a:ext cx="847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9" name="Google Shape;119;p14"/>
          <p:cNvSpPr txBox="1"/>
          <p:nvPr>
            <p:ph type="title"/>
          </p:nvPr>
        </p:nvSpPr>
        <p:spPr>
          <a:xfrm>
            <a:off x="2212125" y="2464650"/>
            <a:ext cx="59139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0" name="Google Shape;120;p14"/>
          <p:cNvSpPr txBox="1"/>
          <p:nvPr>
            <p:ph idx="1" type="subTitle"/>
          </p:nvPr>
        </p:nvSpPr>
        <p:spPr>
          <a:xfrm>
            <a:off x="2212125" y="838350"/>
            <a:ext cx="5913900" cy="16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>
            <a:off x="35528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3" name="Google Shape;123;p15"/>
          <p:cNvGrpSpPr/>
          <p:nvPr/>
        </p:nvGrpSpPr>
        <p:grpSpPr>
          <a:xfrm>
            <a:off x="-50475" y="232800"/>
            <a:ext cx="8961675" cy="4684500"/>
            <a:chOff x="-50475" y="232800"/>
            <a:chExt cx="8961675" cy="4684500"/>
          </a:xfrm>
        </p:grpSpPr>
        <p:sp>
          <p:nvSpPr>
            <p:cNvPr id="124" name="Google Shape;124;p1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25" name="Google Shape;125;p15"/>
            <p:cNvCxnSpPr/>
            <p:nvPr/>
          </p:nvCxnSpPr>
          <p:spPr>
            <a:xfrm rot="10800000">
              <a:off x="-50475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6" name="Google Shape;126;p15"/>
          <p:cNvSpPr txBox="1"/>
          <p:nvPr>
            <p:ph type="title"/>
          </p:nvPr>
        </p:nvSpPr>
        <p:spPr>
          <a:xfrm>
            <a:off x="720000" y="1203900"/>
            <a:ext cx="31983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1" type="subTitle"/>
          </p:nvPr>
        </p:nvSpPr>
        <p:spPr>
          <a:xfrm>
            <a:off x="720000" y="2706062"/>
            <a:ext cx="31983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15"/>
          <p:cNvSpPr/>
          <p:nvPr>
            <p:ph idx="2" type="pic"/>
          </p:nvPr>
        </p:nvSpPr>
        <p:spPr>
          <a:xfrm>
            <a:off x="4494050" y="0"/>
            <a:ext cx="4650000" cy="5143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/>
          <p:nvPr/>
        </p:nvSpPr>
        <p:spPr>
          <a:xfrm>
            <a:off x="-923000" y="-945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" name="Google Shape;131;p16"/>
          <p:cNvGrpSpPr/>
          <p:nvPr/>
        </p:nvGrpSpPr>
        <p:grpSpPr>
          <a:xfrm>
            <a:off x="-19050" y="232800"/>
            <a:ext cx="9176275" cy="4684500"/>
            <a:chOff x="-19050" y="232800"/>
            <a:chExt cx="9176275" cy="4684500"/>
          </a:xfrm>
        </p:grpSpPr>
        <p:sp>
          <p:nvSpPr>
            <p:cNvPr id="132" name="Google Shape;132;p1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33" name="Google Shape;133;p16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6"/>
            <p:cNvCxnSpPr/>
            <p:nvPr/>
          </p:nvCxnSpPr>
          <p:spPr>
            <a:xfrm>
              <a:off x="8917525" y="4917300"/>
              <a:ext cx="23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5" name="Google Shape;135;p16"/>
          <p:cNvSpPr txBox="1"/>
          <p:nvPr>
            <p:ph type="title"/>
          </p:nvPr>
        </p:nvSpPr>
        <p:spPr>
          <a:xfrm>
            <a:off x="878875" y="1533125"/>
            <a:ext cx="3024900" cy="64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" type="subTitle"/>
          </p:nvPr>
        </p:nvSpPr>
        <p:spPr>
          <a:xfrm>
            <a:off x="878875" y="2175300"/>
            <a:ext cx="30249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9" name="Google Shape;139;p17"/>
          <p:cNvGrpSpPr/>
          <p:nvPr/>
        </p:nvGrpSpPr>
        <p:grpSpPr>
          <a:xfrm>
            <a:off x="232200" y="232800"/>
            <a:ext cx="8937900" cy="4932875"/>
            <a:chOff x="232200" y="232800"/>
            <a:chExt cx="8937900" cy="4932875"/>
          </a:xfrm>
        </p:grpSpPr>
        <p:sp>
          <p:nvSpPr>
            <p:cNvPr id="140" name="Google Shape;140;p1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1" name="Google Shape;141;p17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" name="Google Shape;142;p17"/>
            <p:cNvCxnSpPr/>
            <p:nvPr/>
          </p:nvCxnSpPr>
          <p:spPr>
            <a:xfrm>
              <a:off x="233525" y="4913075"/>
              <a:ext cx="0" cy="252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3" name="Google Shape;143;p17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4" name="Google Shape;144;p17"/>
          <p:cNvSpPr txBox="1"/>
          <p:nvPr>
            <p:ph idx="1" type="subTitle"/>
          </p:nvPr>
        </p:nvSpPr>
        <p:spPr>
          <a:xfrm>
            <a:off x="713250" y="1017725"/>
            <a:ext cx="7717500" cy="8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/>
          <p:nvPr/>
        </p:nvSpPr>
        <p:spPr>
          <a:xfrm>
            <a:off x="7069475" y="3282725"/>
            <a:ext cx="3701700" cy="370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7" name="Google Shape;147;p18"/>
          <p:cNvGrpSpPr/>
          <p:nvPr/>
        </p:nvGrpSpPr>
        <p:grpSpPr>
          <a:xfrm>
            <a:off x="-19050" y="232800"/>
            <a:ext cx="8930250" cy="5117250"/>
            <a:chOff x="-19050" y="232800"/>
            <a:chExt cx="8930250" cy="5117250"/>
          </a:xfrm>
        </p:grpSpPr>
        <p:sp>
          <p:nvSpPr>
            <p:cNvPr id="148" name="Google Shape;148;p18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49" name="Google Shape;149;p18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18"/>
            <p:cNvCxnSpPr/>
            <p:nvPr/>
          </p:nvCxnSpPr>
          <p:spPr>
            <a:xfrm rot="10800000">
              <a:off x="8911200" y="4917150"/>
              <a:ext cx="0" cy="43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1" name="Google Shape;151;p18"/>
          <p:cNvSpPr txBox="1"/>
          <p:nvPr>
            <p:ph type="title"/>
          </p:nvPr>
        </p:nvSpPr>
        <p:spPr>
          <a:xfrm>
            <a:off x="72232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52" name="Google Shape;152;p18"/>
          <p:cNvSpPr txBox="1"/>
          <p:nvPr>
            <p:ph idx="1" type="subTitle"/>
          </p:nvPr>
        </p:nvSpPr>
        <p:spPr>
          <a:xfrm>
            <a:off x="713175" y="1421525"/>
            <a:ext cx="5945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5" name="Google Shape;155;p19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156" name="Google Shape;156;p19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57" name="Google Shape;157;p19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19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9" name="Google Shape;159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0" name="Google Shape;160;p19"/>
          <p:cNvSpPr txBox="1"/>
          <p:nvPr>
            <p:ph idx="1" type="subTitle"/>
          </p:nvPr>
        </p:nvSpPr>
        <p:spPr>
          <a:xfrm>
            <a:off x="977801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19"/>
          <p:cNvSpPr txBox="1"/>
          <p:nvPr>
            <p:ph idx="2" type="subTitle"/>
          </p:nvPr>
        </p:nvSpPr>
        <p:spPr>
          <a:xfrm>
            <a:off x="345074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19"/>
          <p:cNvSpPr txBox="1"/>
          <p:nvPr>
            <p:ph idx="3" type="subTitle"/>
          </p:nvPr>
        </p:nvSpPr>
        <p:spPr>
          <a:xfrm>
            <a:off x="592369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p19"/>
          <p:cNvSpPr txBox="1"/>
          <p:nvPr>
            <p:ph idx="4" type="subTitle"/>
          </p:nvPr>
        </p:nvSpPr>
        <p:spPr>
          <a:xfrm>
            <a:off x="977803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64" name="Google Shape;164;p19"/>
          <p:cNvSpPr txBox="1"/>
          <p:nvPr>
            <p:ph idx="5" type="subTitle"/>
          </p:nvPr>
        </p:nvSpPr>
        <p:spPr>
          <a:xfrm>
            <a:off x="345074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65" name="Google Shape;165;p19"/>
          <p:cNvSpPr txBox="1"/>
          <p:nvPr>
            <p:ph idx="6" type="subTitle"/>
          </p:nvPr>
        </p:nvSpPr>
        <p:spPr>
          <a:xfrm>
            <a:off x="592369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0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8" name="Google Shape;168;p20"/>
          <p:cNvGrpSpPr/>
          <p:nvPr/>
        </p:nvGrpSpPr>
        <p:grpSpPr>
          <a:xfrm>
            <a:off x="-725" y="1466925"/>
            <a:ext cx="939900" cy="2326875"/>
            <a:chOff x="-725" y="1466925"/>
            <a:chExt cx="939900" cy="2326875"/>
          </a:xfrm>
        </p:grpSpPr>
        <p:cxnSp>
          <p:nvCxnSpPr>
            <p:cNvPr id="169" name="Google Shape;169;p20"/>
            <p:cNvCxnSpPr/>
            <p:nvPr/>
          </p:nvCxnSpPr>
          <p:spPr>
            <a:xfrm>
              <a:off x="-725" y="1466925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0" name="Google Shape;170;p20"/>
            <p:cNvCxnSpPr/>
            <p:nvPr/>
          </p:nvCxnSpPr>
          <p:spPr>
            <a:xfrm>
              <a:off x="-725" y="266845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1" name="Google Shape;171;p20"/>
            <p:cNvCxnSpPr/>
            <p:nvPr/>
          </p:nvCxnSpPr>
          <p:spPr>
            <a:xfrm>
              <a:off x="-725" y="379380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2" name="Google Shape;172;p20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173" name="Google Shape;173;p20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74" name="Google Shape;174;p20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5" name="Google Shape;175;p20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6" name="Google Shape;176;p20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7" name="Google Shape;177;p20"/>
          <p:cNvSpPr txBox="1"/>
          <p:nvPr>
            <p:ph idx="1" type="subTitle"/>
          </p:nvPr>
        </p:nvSpPr>
        <p:spPr>
          <a:xfrm>
            <a:off x="1731050" y="1640570"/>
            <a:ext cx="6613200" cy="5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0"/>
          <p:cNvSpPr txBox="1"/>
          <p:nvPr>
            <p:ph idx="2" type="subTitle"/>
          </p:nvPr>
        </p:nvSpPr>
        <p:spPr>
          <a:xfrm>
            <a:off x="1731050" y="280036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0"/>
          <p:cNvSpPr txBox="1"/>
          <p:nvPr>
            <p:ph idx="3" type="subTitle"/>
          </p:nvPr>
        </p:nvSpPr>
        <p:spPr>
          <a:xfrm>
            <a:off x="1731050" y="395745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0"/>
          <p:cNvSpPr txBox="1"/>
          <p:nvPr>
            <p:ph idx="4" type="subTitle"/>
          </p:nvPr>
        </p:nvSpPr>
        <p:spPr>
          <a:xfrm>
            <a:off x="1731050" y="1241275"/>
            <a:ext cx="66132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81" name="Google Shape;181;p20"/>
          <p:cNvSpPr txBox="1"/>
          <p:nvPr>
            <p:ph idx="5" type="subTitle"/>
          </p:nvPr>
        </p:nvSpPr>
        <p:spPr>
          <a:xfrm>
            <a:off x="1731050" y="2395400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82" name="Google Shape;182;p20"/>
          <p:cNvSpPr txBox="1"/>
          <p:nvPr>
            <p:ph idx="6" type="subTitle"/>
          </p:nvPr>
        </p:nvSpPr>
        <p:spPr>
          <a:xfrm>
            <a:off x="1731050" y="3546826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5" name="Google Shape;185;p21"/>
          <p:cNvGrpSpPr/>
          <p:nvPr/>
        </p:nvGrpSpPr>
        <p:grpSpPr>
          <a:xfrm>
            <a:off x="232200" y="-60100"/>
            <a:ext cx="9070200" cy="4977400"/>
            <a:chOff x="232200" y="-60100"/>
            <a:chExt cx="9070200" cy="4977400"/>
          </a:xfrm>
        </p:grpSpPr>
        <p:sp>
          <p:nvSpPr>
            <p:cNvPr id="186" name="Google Shape;186;p21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87" name="Google Shape;187;p21"/>
            <p:cNvCxnSpPr/>
            <p:nvPr/>
          </p:nvCxnSpPr>
          <p:spPr>
            <a:xfrm rot="10800000">
              <a:off x="232200" y="-60100"/>
              <a:ext cx="0" cy="296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8" name="Google Shape;188;p21"/>
            <p:cNvCxnSpPr/>
            <p:nvPr/>
          </p:nvCxnSpPr>
          <p:spPr>
            <a:xfrm>
              <a:off x="8904900" y="4917300"/>
              <a:ext cx="397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9" name="Google Shape;189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0" name="Google Shape;190;p21"/>
          <p:cNvSpPr txBox="1"/>
          <p:nvPr>
            <p:ph idx="1" type="subTitle"/>
          </p:nvPr>
        </p:nvSpPr>
        <p:spPr>
          <a:xfrm>
            <a:off x="2032350" y="1565625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2" type="subTitle"/>
          </p:nvPr>
        </p:nvSpPr>
        <p:spPr>
          <a:xfrm>
            <a:off x="2641957" y="2723563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3" type="subTitle"/>
          </p:nvPr>
        </p:nvSpPr>
        <p:spPr>
          <a:xfrm>
            <a:off x="3251557" y="3881500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4" type="subTitle"/>
          </p:nvPr>
        </p:nvSpPr>
        <p:spPr>
          <a:xfrm>
            <a:off x="2032350" y="12536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94" name="Google Shape;194;p21"/>
          <p:cNvSpPr txBox="1"/>
          <p:nvPr>
            <p:ph idx="5" type="subTitle"/>
          </p:nvPr>
        </p:nvSpPr>
        <p:spPr>
          <a:xfrm>
            <a:off x="2641950" y="241227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195" name="Google Shape;195;p21"/>
          <p:cNvSpPr txBox="1"/>
          <p:nvPr>
            <p:ph idx="6" type="subTitle"/>
          </p:nvPr>
        </p:nvSpPr>
        <p:spPr>
          <a:xfrm>
            <a:off x="3251550" y="35709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8" name="Google Shape;198;p22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199" name="Google Shape;199;p22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0" name="Google Shape;200;p22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1" name="Google Shape;201;p22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02" name="Google Shape;20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03" name="Google Shape;203;p22"/>
          <p:cNvSpPr txBox="1"/>
          <p:nvPr>
            <p:ph idx="1" type="subTitle"/>
          </p:nvPr>
        </p:nvSpPr>
        <p:spPr>
          <a:xfrm>
            <a:off x="1762571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2"/>
          <p:cNvSpPr txBox="1"/>
          <p:nvPr>
            <p:ph idx="2" type="subTitle"/>
          </p:nvPr>
        </p:nvSpPr>
        <p:spPr>
          <a:xfrm>
            <a:off x="5132667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2"/>
          <p:cNvSpPr txBox="1"/>
          <p:nvPr>
            <p:ph idx="3" type="subTitle"/>
          </p:nvPr>
        </p:nvSpPr>
        <p:spPr>
          <a:xfrm>
            <a:off x="1762571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2"/>
          <p:cNvSpPr txBox="1"/>
          <p:nvPr>
            <p:ph idx="4" type="subTitle"/>
          </p:nvPr>
        </p:nvSpPr>
        <p:spPr>
          <a:xfrm>
            <a:off x="5132667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22"/>
          <p:cNvSpPr txBox="1"/>
          <p:nvPr>
            <p:ph idx="5" type="subTitle"/>
          </p:nvPr>
        </p:nvSpPr>
        <p:spPr>
          <a:xfrm>
            <a:off x="1762571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08" name="Google Shape;208;p22"/>
          <p:cNvSpPr txBox="1"/>
          <p:nvPr>
            <p:ph idx="6" type="subTitle"/>
          </p:nvPr>
        </p:nvSpPr>
        <p:spPr>
          <a:xfrm>
            <a:off x="5132667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09" name="Google Shape;209;p22"/>
          <p:cNvSpPr txBox="1"/>
          <p:nvPr>
            <p:ph idx="7" type="subTitle"/>
          </p:nvPr>
        </p:nvSpPr>
        <p:spPr>
          <a:xfrm>
            <a:off x="1762571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10" name="Google Shape;210;p22"/>
          <p:cNvSpPr txBox="1"/>
          <p:nvPr>
            <p:ph idx="8" type="subTitle"/>
          </p:nvPr>
        </p:nvSpPr>
        <p:spPr>
          <a:xfrm>
            <a:off x="5132667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" name="Google Shape;213;p23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214" name="Google Shape;214;p2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5" name="Google Shape;215;p23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6" name="Google Shape;216;p23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7" name="Google Shape;217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8" name="Google Shape;218;p23"/>
          <p:cNvSpPr txBox="1"/>
          <p:nvPr>
            <p:ph idx="1" type="subTitle"/>
          </p:nvPr>
        </p:nvSpPr>
        <p:spPr>
          <a:xfrm>
            <a:off x="874134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23"/>
          <p:cNvSpPr txBox="1"/>
          <p:nvPr>
            <p:ph idx="2" type="subTitle"/>
          </p:nvPr>
        </p:nvSpPr>
        <p:spPr>
          <a:xfrm>
            <a:off x="3319800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23"/>
          <p:cNvSpPr txBox="1"/>
          <p:nvPr>
            <p:ph idx="3" type="subTitle"/>
          </p:nvPr>
        </p:nvSpPr>
        <p:spPr>
          <a:xfrm>
            <a:off x="874134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23"/>
          <p:cNvSpPr txBox="1"/>
          <p:nvPr>
            <p:ph idx="4" type="subTitle"/>
          </p:nvPr>
        </p:nvSpPr>
        <p:spPr>
          <a:xfrm>
            <a:off x="3319800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23"/>
          <p:cNvSpPr txBox="1"/>
          <p:nvPr>
            <p:ph idx="5" type="subTitle"/>
          </p:nvPr>
        </p:nvSpPr>
        <p:spPr>
          <a:xfrm>
            <a:off x="5765466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23"/>
          <p:cNvSpPr txBox="1"/>
          <p:nvPr>
            <p:ph idx="6" type="subTitle"/>
          </p:nvPr>
        </p:nvSpPr>
        <p:spPr>
          <a:xfrm>
            <a:off x="5765466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23"/>
          <p:cNvSpPr txBox="1"/>
          <p:nvPr>
            <p:ph idx="7" type="subTitle"/>
          </p:nvPr>
        </p:nvSpPr>
        <p:spPr>
          <a:xfrm>
            <a:off x="872334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25" name="Google Shape;225;p23"/>
          <p:cNvSpPr txBox="1"/>
          <p:nvPr>
            <p:ph idx="8" type="subTitle"/>
          </p:nvPr>
        </p:nvSpPr>
        <p:spPr>
          <a:xfrm>
            <a:off x="3318000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26" name="Google Shape;226;p23"/>
          <p:cNvSpPr txBox="1"/>
          <p:nvPr>
            <p:ph idx="9" type="subTitle"/>
          </p:nvPr>
        </p:nvSpPr>
        <p:spPr>
          <a:xfrm>
            <a:off x="5763666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27" name="Google Shape;227;p23"/>
          <p:cNvSpPr txBox="1"/>
          <p:nvPr>
            <p:ph idx="13" type="subTitle"/>
          </p:nvPr>
        </p:nvSpPr>
        <p:spPr>
          <a:xfrm>
            <a:off x="872334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28" name="Google Shape;228;p23"/>
          <p:cNvSpPr txBox="1"/>
          <p:nvPr>
            <p:ph idx="14" type="subTitle"/>
          </p:nvPr>
        </p:nvSpPr>
        <p:spPr>
          <a:xfrm>
            <a:off x="3318000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29" name="Google Shape;229;p23"/>
          <p:cNvSpPr txBox="1"/>
          <p:nvPr>
            <p:ph idx="15" type="subTitle"/>
          </p:nvPr>
        </p:nvSpPr>
        <p:spPr>
          <a:xfrm>
            <a:off x="5763666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/>
          <p:nvPr/>
        </p:nvSpPr>
        <p:spPr>
          <a:xfrm>
            <a:off x="6309175" y="248697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24"/>
          <p:cNvGrpSpPr/>
          <p:nvPr/>
        </p:nvGrpSpPr>
        <p:grpSpPr>
          <a:xfrm>
            <a:off x="-69525" y="539500"/>
            <a:ext cx="9455500" cy="4069200"/>
            <a:chOff x="-69525" y="539500"/>
            <a:chExt cx="9455500" cy="4069200"/>
          </a:xfrm>
        </p:grpSpPr>
        <p:grpSp>
          <p:nvGrpSpPr>
            <p:cNvPr id="233" name="Google Shape;233;p24"/>
            <p:cNvGrpSpPr/>
            <p:nvPr/>
          </p:nvGrpSpPr>
          <p:grpSpPr>
            <a:xfrm>
              <a:off x="713225" y="539500"/>
              <a:ext cx="8672750" cy="4069200"/>
              <a:chOff x="713225" y="539500"/>
              <a:chExt cx="8672750" cy="4069200"/>
            </a:xfrm>
          </p:grpSpPr>
          <p:sp>
            <p:nvSpPr>
              <p:cNvPr id="234" name="Google Shape;234;p24"/>
              <p:cNvSpPr/>
              <p:nvPr/>
            </p:nvSpPr>
            <p:spPr>
              <a:xfrm>
                <a:off x="713225" y="539500"/>
                <a:ext cx="7717500" cy="40692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235" name="Google Shape;235;p24"/>
              <p:cNvCxnSpPr/>
              <p:nvPr/>
            </p:nvCxnSpPr>
            <p:spPr>
              <a:xfrm>
                <a:off x="8407675" y="4608575"/>
                <a:ext cx="9783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36" name="Google Shape;236;p24"/>
            <p:cNvCxnSpPr/>
            <p:nvPr/>
          </p:nvCxnSpPr>
          <p:spPr>
            <a:xfrm rot="10800000">
              <a:off x="-69525" y="539500"/>
              <a:ext cx="789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37" name="Google Shape;237;p24"/>
          <p:cNvSpPr txBox="1"/>
          <p:nvPr>
            <p:ph hasCustomPrompt="1" type="title"/>
          </p:nvPr>
        </p:nvSpPr>
        <p:spPr>
          <a:xfrm>
            <a:off x="707575" y="539500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8" name="Google Shape;238;p24"/>
          <p:cNvSpPr txBox="1"/>
          <p:nvPr>
            <p:ph idx="1" type="subTitle"/>
          </p:nvPr>
        </p:nvSpPr>
        <p:spPr>
          <a:xfrm>
            <a:off x="707575" y="1308392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9" name="Google Shape;239;p24"/>
          <p:cNvSpPr txBox="1"/>
          <p:nvPr>
            <p:ph hasCustomPrompt="1" idx="2" type="title"/>
          </p:nvPr>
        </p:nvSpPr>
        <p:spPr>
          <a:xfrm>
            <a:off x="707575" y="1901349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0" name="Google Shape;240;p24"/>
          <p:cNvSpPr txBox="1"/>
          <p:nvPr>
            <p:ph idx="3" type="subTitle"/>
          </p:nvPr>
        </p:nvSpPr>
        <p:spPr>
          <a:xfrm>
            <a:off x="707575" y="2670245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1" name="Google Shape;241;p24"/>
          <p:cNvSpPr txBox="1"/>
          <p:nvPr>
            <p:ph hasCustomPrompt="1" idx="4" type="title"/>
          </p:nvPr>
        </p:nvSpPr>
        <p:spPr>
          <a:xfrm>
            <a:off x="707575" y="3263198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2" name="Google Shape;242;p24"/>
          <p:cNvSpPr txBox="1"/>
          <p:nvPr>
            <p:ph idx="5" type="subTitle"/>
          </p:nvPr>
        </p:nvSpPr>
        <p:spPr>
          <a:xfrm>
            <a:off x="707575" y="4032098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5" name="Google Shape;245;p25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246" name="Google Shape;246;p2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47" name="Google Shape;247;p25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" name="Google Shape;248;p25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9" name="Google Shape;249;p25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-9243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2" name="Google Shape;252;p26"/>
          <p:cNvGrpSpPr/>
          <p:nvPr/>
        </p:nvGrpSpPr>
        <p:grpSpPr>
          <a:xfrm>
            <a:off x="232200" y="232800"/>
            <a:ext cx="8988300" cy="4964300"/>
            <a:chOff x="232200" y="232800"/>
            <a:chExt cx="8988300" cy="4964300"/>
          </a:xfrm>
        </p:grpSpPr>
        <p:sp>
          <p:nvSpPr>
            <p:cNvPr id="253" name="Google Shape;253;p2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54" name="Google Shape;254;p26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5" name="Google Shape;255;p26"/>
            <p:cNvCxnSpPr/>
            <p:nvPr/>
          </p:nvCxnSpPr>
          <p:spPr>
            <a:xfrm rot="10800000">
              <a:off x="232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56" name="Google Shape;256;p26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7"/>
          <p:cNvSpPr/>
          <p:nvPr/>
        </p:nvSpPr>
        <p:spPr>
          <a:xfrm>
            <a:off x="6677100" y="-9050"/>
            <a:ext cx="5161500" cy="51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9" name="Google Shape;259;p27"/>
          <p:cNvGrpSpPr/>
          <p:nvPr/>
        </p:nvGrpSpPr>
        <p:grpSpPr>
          <a:xfrm>
            <a:off x="713223" y="-79050"/>
            <a:ext cx="8791100" cy="4687625"/>
            <a:chOff x="-669332" y="-79050"/>
            <a:chExt cx="10173707" cy="4687625"/>
          </a:xfrm>
        </p:grpSpPr>
        <p:sp>
          <p:nvSpPr>
            <p:cNvPr id="260" name="Google Shape;260;p27"/>
            <p:cNvSpPr/>
            <p:nvPr/>
          </p:nvSpPr>
          <p:spPr>
            <a:xfrm>
              <a:off x="-669325" y="533550"/>
              <a:ext cx="91002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61" name="Google Shape;261;p27"/>
            <p:cNvCxnSpPr/>
            <p:nvPr/>
          </p:nvCxnSpPr>
          <p:spPr>
            <a:xfrm rot="10800000">
              <a:off x="-669332" y="-79050"/>
              <a:ext cx="0" cy="624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2" name="Google Shape;262;p27"/>
            <p:cNvCxnSpPr/>
            <p:nvPr/>
          </p:nvCxnSpPr>
          <p:spPr>
            <a:xfrm>
              <a:off x="8425275" y="4608575"/>
              <a:ext cx="1079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63" name="Google Shape;263;p27"/>
          <p:cNvSpPr txBox="1"/>
          <p:nvPr>
            <p:ph type="title"/>
          </p:nvPr>
        </p:nvSpPr>
        <p:spPr>
          <a:xfrm>
            <a:off x="1094263" y="7783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58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4" name="Google Shape;264;p27"/>
          <p:cNvSpPr txBox="1"/>
          <p:nvPr>
            <p:ph idx="1" type="subTitle"/>
          </p:nvPr>
        </p:nvSpPr>
        <p:spPr>
          <a:xfrm>
            <a:off x="1094225" y="1651512"/>
            <a:ext cx="44481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27"/>
          <p:cNvSpPr txBox="1"/>
          <p:nvPr/>
        </p:nvSpPr>
        <p:spPr>
          <a:xfrm>
            <a:off x="1094225" y="3383825"/>
            <a:ext cx="5797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CREDITS: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,</a:t>
            </a: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and includes icons, infographics &amp; images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 b="1" sz="1200" u="sng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8" name="Google Shape;268;p28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sp>
          <p:nvSpPr>
            <p:cNvPr id="269" name="Google Shape;269;p28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0" name="Google Shape;270;p28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cxnSp>
            <p:nvCxnSpPr>
              <p:cNvPr id="271" name="Google Shape;271;p28"/>
              <p:cNvCxnSpPr/>
              <p:nvPr/>
            </p:nvCxnSpPr>
            <p:spPr>
              <a:xfrm rot="10800000">
                <a:off x="232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72" name="Google Shape;272;p28"/>
              <p:cNvCxnSpPr/>
              <p:nvPr/>
            </p:nvCxnSpPr>
            <p:spPr>
              <a:xfrm rot="10800000">
                <a:off x="8911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5" name="Google Shape;275;p29"/>
          <p:cNvGrpSpPr/>
          <p:nvPr/>
        </p:nvGrpSpPr>
        <p:grpSpPr>
          <a:xfrm>
            <a:off x="232200" y="232800"/>
            <a:ext cx="9045000" cy="4975500"/>
            <a:chOff x="232200" y="232800"/>
            <a:chExt cx="9045000" cy="4975500"/>
          </a:xfrm>
        </p:grpSpPr>
        <p:sp>
          <p:nvSpPr>
            <p:cNvPr id="276" name="Google Shape;276;p29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77" name="Google Shape;277;p29"/>
            <p:cNvCxnSpPr/>
            <p:nvPr/>
          </p:nvCxnSpPr>
          <p:spPr>
            <a:xfrm>
              <a:off x="8911200" y="232800"/>
              <a:ext cx="366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8" name="Google Shape;278;p29"/>
            <p:cNvCxnSpPr/>
            <p:nvPr/>
          </p:nvCxnSpPr>
          <p:spPr>
            <a:xfrm>
              <a:off x="232200" y="4917300"/>
              <a:ext cx="1200" cy="291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7346075" y="130450"/>
            <a:ext cx="4889100" cy="4889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4" name="Google Shape;284;p31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285" name="Google Shape;285;p31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86" name="Google Shape;286;p31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7" name="Google Shape;287;p31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88" name="Google Shape;288;p31"/>
          <p:cNvSpPr txBox="1"/>
          <p:nvPr>
            <p:ph type="ctrTitle"/>
          </p:nvPr>
        </p:nvSpPr>
        <p:spPr>
          <a:xfrm>
            <a:off x="1087125" y="1670213"/>
            <a:ext cx="58974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9" name="Google Shape;289;p31"/>
          <p:cNvSpPr txBox="1"/>
          <p:nvPr>
            <p:ph idx="1" type="subTitle"/>
          </p:nvPr>
        </p:nvSpPr>
        <p:spPr>
          <a:xfrm>
            <a:off x="1087125" y="2997488"/>
            <a:ext cx="58974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"/>
          <p:cNvSpPr/>
          <p:nvPr/>
        </p:nvSpPr>
        <p:spPr>
          <a:xfrm>
            <a:off x="643372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2" name="Google Shape;292;p32"/>
          <p:cNvGrpSpPr/>
          <p:nvPr/>
        </p:nvGrpSpPr>
        <p:grpSpPr>
          <a:xfrm>
            <a:off x="713225" y="-62550"/>
            <a:ext cx="7717800" cy="5210100"/>
            <a:chOff x="713225" y="-62550"/>
            <a:chExt cx="7717800" cy="5210100"/>
          </a:xfrm>
        </p:grpSpPr>
        <p:sp>
          <p:nvSpPr>
            <p:cNvPr id="293" name="Google Shape;293;p32"/>
            <p:cNvSpPr/>
            <p:nvPr/>
          </p:nvSpPr>
          <p:spPr>
            <a:xfrm>
              <a:off x="713225" y="533550"/>
              <a:ext cx="77178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94" name="Google Shape;294;p32"/>
            <p:cNvCxnSpPr/>
            <p:nvPr/>
          </p:nvCxnSpPr>
          <p:spPr>
            <a:xfrm rot="10800000">
              <a:off x="713225" y="-62550"/>
              <a:ext cx="0" cy="596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5" name="Google Shape;295;p32"/>
            <p:cNvCxnSpPr/>
            <p:nvPr/>
          </p:nvCxnSpPr>
          <p:spPr>
            <a:xfrm>
              <a:off x="8430775" y="4608450"/>
              <a:ext cx="0" cy="539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96" name="Google Shape;296;p32"/>
          <p:cNvSpPr txBox="1"/>
          <p:nvPr>
            <p:ph type="title"/>
          </p:nvPr>
        </p:nvSpPr>
        <p:spPr>
          <a:xfrm>
            <a:off x="1216475" y="1977150"/>
            <a:ext cx="5067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97" name="Google Shape;297;p32"/>
          <p:cNvSpPr txBox="1"/>
          <p:nvPr>
            <p:ph hasCustomPrompt="1" idx="2" type="title"/>
          </p:nvPr>
        </p:nvSpPr>
        <p:spPr>
          <a:xfrm>
            <a:off x="720000" y="533550"/>
            <a:ext cx="824400" cy="7050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98" name="Google Shape;298;p32"/>
          <p:cNvSpPr txBox="1"/>
          <p:nvPr>
            <p:ph idx="1" type="subTitle"/>
          </p:nvPr>
        </p:nvSpPr>
        <p:spPr>
          <a:xfrm>
            <a:off x="1216475" y="2730750"/>
            <a:ext cx="5067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1" name="Google Shape;301;p33"/>
          <p:cNvGrpSpPr/>
          <p:nvPr/>
        </p:nvGrpSpPr>
        <p:grpSpPr>
          <a:xfrm>
            <a:off x="-19050" y="232800"/>
            <a:ext cx="8930250" cy="5027400"/>
            <a:chOff x="-19050" y="232800"/>
            <a:chExt cx="8930250" cy="5027400"/>
          </a:xfrm>
        </p:grpSpPr>
        <p:sp>
          <p:nvSpPr>
            <p:cNvPr id="302" name="Google Shape;302;p3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03" name="Google Shape;303;p33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33"/>
            <p:cNvCxnSpPr/>
            <p:nvPr/>
          </p:nvCxnSpPr>
          <p:spPr>
            <a:xfrm>
              <a:off x="8911200" y="4917300"/>
              <a:ext cx="0" cy="34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05" name="Google Shape;305;p3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6" name="Google Shape;306;p33"/>
          <p:cNvSpPr txBox="1"/>
          <p:nvPr>
            <p:ph idx="1" type="body"/>
          </p:nvPr>
        </p:nvSpPr>
        <p:spPr>
          <a:xfrm>
            <a:off x="720000" y="1215750"/>
            <a:ext cx="77040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4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9" name="Google Shape;309;p34"/>
          <p:cNvGrpSpPr/>
          <p:nvPr/>
        </p:nvGrpSpPr>
        <p:grpSpPr>
          <a:xfrm>
            <a:off x="-77100" y="232800"/>
            <a:ext cx="8988300" cy="4964300"/>
            <a:chOff x="-77100" y="232800"/>
            <a:chExt cx="8988300" cy="4964300"/>
          </a:xfrm>
        </p:grpSpPr>
        <p:sp>
          <p:nvSpPr>
            <p:cNvPr id="310" name="Google Shape;310;p3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11" name="Google Shape;311;p34"/>
            <p:cNvCxnSpPr/>
            <p:nvPr/>
          </p:nvCxnSpPr>
          <p:spPr>
            <a:xfrm rot="10800000">
              <a:off x="-771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2" name="Google Shape;312;p34"/>
            <p:cNvCxnSpPr/>
            <p:nvPr/>
          </p:nvCxnSpPr>
          <p:spPr>
            <a:xfrm rot="10800000">
              <a:off x="8911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13" name="Google Shape;313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4" name="Google Shape;314;p34"/>
          <p:cNvSpPr txBox="1"/>
          <p:nvPr>
            <p:ph idx="1" type="subTitle"/>
          </p:nvPr>
        </p:nvSpPr>
        <p:spPr>
          <a:xfrm>
            <a:off x="4651268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315" name="Google Shape;315;p34"/>
          <p:cNvSpPr txBox="1"/>
          <p:nvPr>
            <p:ph idx="2" type="subTitle"/>
          </p:nvPr>
        </p:nvSpPr>
        <p:spPr>
          <a:xfrm>
            <a:off x="720000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9pPr>
          </a:lstStyle>
          <a:p/>
        </p:txBody>
      </p:sp>
      <p:sp>
        <p:nvSpPr>
          <p:cNvPr id="316" name="Google Shape;316;p34"/>
          <p:cNvSpPr txBox="1"/>
          <p:nvPr>
            <p:ph idx="3" type="subTitle"/>
          </p:nvPr>
        </p:nvSpPr>
        <p:spPr>
          <a:xfrm>
            <a:off x="720000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17" name="Google Shape;317;p34"/>
          <p:cNvSpPr txBox="1"/>
          <p:nvPr>
            <p:ph idx="4" type="subTitle"/>
          </p:nvPr>
        </p:nvSpPr>
        <p:spPr>
          <a:xfrm>
            <a:off x="4651268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35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grpSp>
          <p:nvGrpSpPr>
            <p:cNvPr id="321" name="Google Shape;321;p35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sp>
            <p:nvSpPr>
              <p:cNvPr id="322" name="Google Shape;322;p35"/>
              <p:cNvSpPr/>
              <p:nvPr/>
            </p:nvSpPr>
            <p:spPr>
              <a:xfrm>
                <a:off x="232200" y="232800"/>
                <a:ext cx="8679000" cy="4684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323" name="Google Shape;323;p35"/>
              <p:cNvCxnSpPr/>
              <p:nvPr/>
            </p:nvCxnSpPr>
            <p:spPr>
              <a:xfrm rot="10800000">
                <a:off x="8911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4" name="Google Shape;324;p35"/>
              <p:cNvCxnSpPr/>
              <p:nvPr/>
            </p:nvCxnSpPr>
            <p:spPr>
              <a:xfrm rot="10800000">
                <a:off x="232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25" name="Google Shape;325;p3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6" name="Google Shape;326;p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6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9" name="Google Shape;329;p36"/>
          <p:cNvGrpSpPr/>
          <p:nvPr/>
        </p:nvGrpSpPr>
        <p:grpSpPr>
          <a:xfrm>
            <a:off x="-19050" y="-16000"/>
            <a:ext cx="8930250" cy="4933300"/>
            <a:chOff x="-19050" y="-16000"/>
            <a:chExt cx="8930250" cy="4933300"/>
          </a:xfrm>
        </p:grpSpPr>
        <p:sp>
          <p:nvSpPr>
            <p:cNvPr id="330" name="Google Shape;330;p3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31" name="Google Shape;331;p36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32" name="Google Shape;332;p36"/>
            <p:cNvCxnSpPr/>
            <p:nvPr/>
          </p:nvCxnSpPr>
          <p:spPr>
            <a:xfrm rot="10800000">
              <a:off x="8911200" y="-16000"/>
              <a:ext cx="0" cy="258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33" name="Google Shape;333;p36"/>
          <p:cNvSpPr txBox="1"/>
          <p:nvPr>
            <p:ph type="title"/>
          </p:nvPr>
        </p:nvSpPr>
        <p:spPr>
          <a:xfrm>
            <a:off x="720000" y="4480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4" name="Google Shape;334;p36"/>
          <p:cNvSpPr txBox="1"/>
          <p:nvPr>
            <p:ph idx="1" type="subTitle"/>
          </p:nvPr>
        </p:nvSpPr>
        <p:spPr>
          <a:xfrm>
            <a:off x="1733625" y="1361025"/>
            <a:ext cx="6580200" cy="29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7"/>
          <p:cNvSpPr/>
          <p:nvPr/>
        </p:nvSpPr>
        <p:spPr>
          <a:xfrm>
            <a:off x="2007375" y="277690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7" name="Google Shape;337;p37"/>
          <p:cNvGrpSpPr/>
          <p:nvPr/>
        </p:nvGrpSpPr>
        <p:grpSpPr>
          <a:xfrm>
            <a:off x="-25" y="533550"/>
            <a:ext cx="9270975" cy="4075025"/>
            <a:chOff x="-25" y="533550"/>
            <a:chExt cx="9270975" cy="4075025"/>
          </a:xfrm>
        </p:grpSpPr>
        <p:sp>
          <p:nvSpPr>
            <p:cNvPr id="338" name="Google Shape;338;p37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endParaRPr>
            </a:p>
          </p:txBody>
        </p:sp>
        <p:cxnSp>
          <p:nvCxnSpPr>
            <p:cNvPr id="339" name="Google Shape;339;p37"/>
            <p:cNvCxnSpPr/>
            <p:nvPr/>
          </p:nvCxnSpPr>
          <p:spPr>
            <a:xfrm rot="10800000">
              <a:off x="8430950" y="533550"/>
              <a:ext cx="840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0" name="Google Shape;340;p37"/>
            <p:cNvCxnSpPr/>
            <p:nvPr/>
          </p:nvCxnSpPr>
          <p:spPr>
            <a:xfrm rot="10800000">
              <a:off x="-25" y="4608575"/>
              <a:ext cx="740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41" name="Google Shape;341;p37"/>
          <p:cNvSpPr txBox="1"/>
          <p:nvPr>
            <p:ph type="title"/>
          </p:nvPr>
        </p:nvSpPr>
        <p:spPr>
          <a:xfrm>
            <a:off x="1644450" y="1733400"/>
            <a:ext cx="5855100" cy="76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8"/>
          <p:cNvSpPr/>
          <p:nvPr/>
        </p:nvSpPr>
        <p:spPr>
          <a:xfrm>
            <a:off x="-2613450" y="-126025"/>
            <a:ext cx="5402100" cy="5402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4" name="Google Shape;344;p38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345" name="Google Shape;345;p38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46" name="Google Shape;346;p38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7" name="Google Shape;347;p38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48" name="Google Shape;348;p38"/>
          <p:cNvSpPr txBox="1"/>
          <p:nvPr>
            <p:ph type="title"/>
          </p:nvPr>
        </p:nvSpPr>
        <p:spPr>
          <a:xfrm>
            <a:off x="3496850" y="1021763"/>
            <a:ext cx="4294800" cy="20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49" name="Google Shape;349;p38"/>
          <p:cNvSpPr txBox="1"/>
          <p:nvPr>
            <p:ph idx="1" type="subTitle"/>
          </p:nvPr>
        </p:nvSpPr>
        <p:spPr>
          <a:xfrm>
            <a:off x="3496850" y="3117038"/>
            <a:ext cx="42948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39"/>
          <p:cNvSpPr txBox="1"/>
          <p:nvPr>
            <p:ph type="title"/>
          </p:nvPr>
        </p:nvSpPr>
        <p:spPr>
          <a:xfrm>
            <a:off x="720000" y="4045175"/>
            <a:ext cx="7710900" cy="56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0"/>
          <p:cNvSpPr/>
          <p:nvPr/>
        </p:nvSpPr>
        <p:spPr>
          <a:xfrm>
            <a:off x="-342297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5" name="Google Shape;355;p40"/>
          <p:cNvGrpSpPr/>
          <p:nvPr/>
        </p:nvGrpSpPr>
        <p:grpSpPr>
          <a:xfrm>
            <a:off x="727425" y="-382650"/>
            <a:ext cx="7703400" cy="5907300"/>
            <a:chOff x="727425" y="-382650"/>
            <a:chExt cx="7703400" cy="5907300"/>
          </a:xfrm>
        </p:grpSpPr>
        <p:sp>
          <p:nvSpPr>
            <p:cNvPr id="356" name="Google Shape;356;p40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57" name="Google Shape;357;p40"/>
            <p:cNvCxnSpPr/>
            <p:nvPr/>
          </p:nvCxnSpPr>
          <p:spPr>
            <a:xfrm>
              <a:off x="727425" y="46084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8" name="Google Shape;358;p40"/>
            <p:cNvCxnSpPr/>
            <p:nvPr/>
          </p:nvCxnSpPr>
          <p:spPr>
            <a:xfrm>
              <a:off x="8430775" y="-3826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59" name="Google Shape;359;p40"/>
          <p:cNvSpPr txBox="1"/>
          <p:nvPr>
            <p:ph hasCustomPrompt="1" type="title"/>
          </p:nvPr>
        </p:nvSpPr>
        <p:spPr>
          <a:xfrm>
            <a:off x="2603050" y="1856113"/>
            <a:ext cx="5827800" cy="10245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4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60" name="Google Shape;360;p40"/>
          <p:cNvSpPr txBox="1"/>
          <p:nvPr>
            <p:ph idx="1" type="subTitle"/>
          </p:nvPr>
        </p:nvSpPr>
        <p:spPr>
          <a:xfrm>
            <a:off x="2603050" y="2880588"/>
            <a:ext cx="5827800" cy="4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2"/>
        </a:solidFill>
      </p:bgPr>
    </p:bg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2"/>
          <p:cNvSpPr/>
          <p:nvPr/>
        </p:nvSpPr>
        <p:spPr>
          <a:xfrm>
            <a:off x="-941925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42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365" name="Google Shape;365;p42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66" name="Google Shape;366;p42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67" name="Google Shape;367;p42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8" name="Google Shape;368;p42"/>
          <p:cNvSpPr txBox="1"/>
          <p:nvPr>
            <p:ph type="title"/>
          </p:nvPr>
        </p:nvSpPr>
        <p:spPr>
          <a:xfrm>
            <a:off x="6632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9" name="Google Shape;369;p42"/>
          <p:cNvSpPr txBox="1"/>
          <p:nvPr>
            <p:ph idx="1" type="subTitle"/>
          </p:nvPr>
        </p:nvSpPr>
        <p:spPr>
          <a:xfrm>
            <a:off x="78867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42"/>
          <p:cNvSpPr txBox="1"/>
          <p:nvPr>
            <p:ph idx="2" type="subTitle"/>
          </p:nvPr>
        </p:nvSpPr>
        <p:spPr>
          <a:xfrm>
            <a:off x="78867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p42"/>
          <p:cNvSpPr txBox="1"/>
          <p:nvPr>
            <p:ph idx="3" type="subTitle"/>
          </p:nvPr>
        </p:nvSpPr>
        <p:spPr>
          <a:xfrm>
            <a:off x="3418500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2" name="Google Shape;372;p42"/>
          <p:cNvSpPr txBox="1"/>
          <p:nvPr>
            <p:ph idx="4" type="subTitle"/>
          </p:nvPr>
        </p:nvSpPr>
        <p:spPr>
          <a:xfrm>
            <a:off x="3418500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42"/>
          <p:cNvSpPr txBox="1"/>
          <p:nvPr>
            <p:ph hasCustomPrompt="1" idx="5" type="title"/>
          </p:nvPr>
        </p:nvSpPr>
        <p:spPr>
          <a:xfrm>
            <a:off x="9195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4" name="Google Shape;374;p42"/>
          <p:cNvSpPr txBox="1"/>
          <p:nvPr>
            <p:ph hasCustomPrompt="1" idx="6" type="title"/>
          </p:nvPr>
        </p:nvSpPr>
        <p:spPr>
          <a:xfrm>
            <a:off x="3509050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5" name="Google Shape;375;p42"/>
          <p:cNvSpPr txBox="1"/>
          <p:nvPr>
            <p:ph hasCustomPrompt="1" idx="7" type="title"/>
          </p:nvPr>
        </p:nvSpPr>
        <p:spPr>
          <a:xfrm>
            <a:off x="9195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6" name="Google Shape;376;p42"/>
          <p:cNvSpPr txBox="1"/>
          <p:nvPr>
            <p:ph hasCustomPrompt="1" idx="8" type="title"/>
          </p:nvPr>
        </p:nvSpPr>
        <p:spPr>
          <a:xfrm>
            <a:off x="35282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77" name="Google Shape;377;p42"/>
          <p:cNvSpPr txBox="1"/>
          <p:nvPr>
            <p:ph idx="9" type="subTitle"/>
          </p:nvPr>
        </p:nvSpPr>
        <p:spPr>
          <a:xfrm>
            <a:off x="604832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p42"/>
          <p:cNvSpPr txBox="1"/>
          <p:nvPr>
            <p:ph idx="13" type="subTitle"/>
          </p:nvPr>
        </p:nvSpPr>
        <p:spPr>
          <a:xfrm>
            <a:off x="604832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9" name="Google Shape;379;p42"/>
          <p:cNvSpPr txBox="1"/>
          <p:nvPr>
            <p:ph hasCustomPrompt="1" idx="14" type="title"/>
          </p:nvPr>
        </p:nvSpPr>
        <p:spPr>
          <a:xfrm>
            <a:off x="61369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80" name="Google Shape;380;p42"/>
          <p:cNvSpPr txBox="1"/>
          <p:nvPr>
            <p:ph hasCustomPrompt="1" idx="15" type="title"/>
          </p:nvPr>
        </p:nvSpPr>
        <p:spPr>
          <a:xfrm>
            <a:off x="61369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81" name="Google Shape;381;p42"/>
          <p:cNvSpPr txBox="1"/>
          <p:nvPr>
            <p:ph idx="16" type="subTitle"/>
          </p:nvPr>
        </p:nvSpPr>
        <p:spPr>
          <a:xfrm>
            <a:off x="78867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82" name="Google Shape;382;p42"/>
          <p:cNvSpPr txBox="1"/>
          <p:nvPr>
            <p:ph idx="17" type="subTitle"/>
          </p:nvPr>
        </p:nvSpPr>
        <p:spPr>
          <a:xfrm>
            <a:off x="78867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83" name="Google Shape;383;p42"/>
          <p:cNvSpPr txBox="1"/>
          <p:nvPr>
            <p:ph idx="18" type="subTitle"/>
          </p:nvPr>
        </p:nvSpPr>
        <p:spPr>
          <a:xfrm>
            <a:off x="3418500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84" name="Google Shape;384;p42"/>
          <p:cNvSpPr txBox="1"/>
          <p:nvPr>
            <p:ph idx="19" type="subTitle"/>
          </p:nvPr>
        </p:nvSpPr>
        <p:spPr>
          <a:xfrm>
            <a:off x="3418500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85" name="Google Shape;385;p42"/>
          <p:cNvSpPr txBox="1"/>
          <p:nvPr>
            <p:ph idx="20" type="subTitle"/>
          </p:nvPr>
        </p:nvSpPr>
        <p:spPr>
          <a:xfrm>
            <a:off x="604832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386" name="Google Shape;386;p42"/>
          <p:cNvSpPr txBox="1"/>
          <p:nvPr>
            <p:ph idx="21" type="subTitle"/>
          </p:nvPr>
        </p:nvSpPr>
        <p:spPr>
          <a:xfrm>
            <a:off x="604832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3"/>
          <p:cNvSpPr/>
          <p:nvPr/>
        </p:nvSpPr>
        <p:spPr>
          <a:xfrm>
            <a:off x="-2125550" y="301862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9" name="Google Shape;389;p43"/>
          <p:cNvGrpSpPr/>
          <p:nvPr/>
        </p:nvGrpSpPr>
        <p:grpSpPr>
          <a:xfrm>
            <a:off x="727425" y="-29250"/>
            <a:ext cx="8550550" cy="4637825"/>
            <a:chOff x="727425" y="-29250"/>
            <a:chExt cx="8550550" cy="4637825"/>
          </a:xfrm>
        </p:grpSpPr>
        <p:sp>
          <p:nvSpPr>
            <p:cNvPr id="390" name="Google Shape;390;p43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91" name="Google Shape;391;p43"/>
            <p:cNvCxnSpPr/>
            <p:nvPr/>
          </p:nvCxnSpPr>
          <p:spPr>
            <a:xfrm rot="10800000">
              <a:off x="727425" y="-29250"/>
              <a:ext cx="0" cy="562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p43"/>
            <p:cNvCxnSpPr/>
            <p:nvPr/>
          </p:nvCxnSpPr>
          <p:spPr>
            <a:xfrm>
              <a:off x="8430775" y="4608575"/>
              <a:ext cx="847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93" name="Google Shape;393;p43"/>
          <p:cNvSpPr txBox="1"/>
          <p:nvPr>
            <p:ph type="title"/>
          </p:nvPr>
        </p:nvSpPr>
        <p:spPr>
          <a:xfrm>
            <a:off x="2212125" y="2464650"/>
            <a:ext cx="59139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94" name="Google Shape;394;p43"/>
          <p:cNvSpPr txBox="1"/>
          <p:nvPr>
            <p:ph idx="1" type="subTitle"/>
          </p:nvPr>
        </p:nvSpPr>
        <p:spPr>
          <a:xfrm>
            <a:off x="2212125" y="838350"/>
            <a:ext cx="5913900" cy="16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4"/>
          <p:cNvSpPr/>
          <p:nvPr/>
        </p:nvSpPr>
        <p:spPr>
          <a:xfrm>
            <a:off x="35528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7" name="Google Shape;397;p44"/>
          <p:cNvGrpSpPr/>
          <p:nvPr/>
        </p:nvGrpSpPr>
        <p:grpSpPr>
          <a:xfrm>
            <a:off x="-50475" y="232800"/>
            <a:ext cx="8961675" cy="4684500"/>
            <a:chOff x="-50475" y="232800"/>
            <a:chExt cx="8961675" cy="4684500"/>
          </a:xfrm>
        </p:grpSpPr>
        <p:sp>
          <p:nvSpPr>
            <p:cNvPr id="398" name="Google Shape;398;p4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399" name="Google Shape;399;p44"/>
            <p:cNvCxnSpPr/>
            <p:nvPr/>
          </p:nvCxnSpPr>
          <p:spPr>
            <a:xfrm rot="10800000">
              <a:off x="-50475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00" name="Google Shape;400;p44"/>
          <p:cNvSpPr txBox="1"/>
          <p:nvPr>
            <p:ph type="title"/>
          </p:nvPr>
        </p:nvSpPr>
        <p:spPr>
          <a:xfrm>
            <a:off x="720000" y="1203900"/>
            <a:ext cx="31983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1" name="Google Shape;401;p44"/>
          <p:cNvSpPr txBox="1"/>
          <p:nvPr>
            <p:ph idx="1" type="subTitle"/>
          </p:nvPr>
        </p:nvSpPr>
        <p:spPr>
          <a:xfrm>
            <a:off x="720000" y="2706062"/>
            <a:ext cx="31983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44"/>
          <p:cNvSpPr/>
          <p:nvPr>
            <p:ph idx="2" type="pic"/>
          </p:nvPr>
        </p:nvSpPr>
        <p:spPr>
          <a:xfrm>
            <a:off x="4494050" y="0"/>
            <a:ext cx="4650000" cy="5143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5"/>
          <p:cNvSpPr/>
          <p:nvPr/>
        </p:nvSpPr>
        <p:spPr>
          <a:xfrm>
            <a:off x="-923000" y="-945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5" name="Google Shape;405;p45"/>
          <p:cNvGrpSpPr/>
          <p:nvPr/>
        </p:nvGrpSpPr>
        <p:grpSpPr>
          <a:xfrm>
            <a:off x="-19050" y="232800"/>
            <a:ext cx="9176275" cy="4684500"/>
            <a:chOff x="-19050" y="232800"/>
            <a:chExt cx="9176275" cy="4684500"/>
          </a:xfrm>
        </p:grpSpPr>
        <p:sp>
          <p:nvSpPr>
            <p:cNvPr id="406" name="Google Shape;406;p4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07" name="Google Shape;407;p45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8" name="Google Shape;408;p45"/>
            <p:cNvCxnSpPr/>
            <p:nvPr/>
          </p:nvCxnSpPr>
          <p:spPr>
            <a:xfrm>
              <a:off x="8917525" y="4917300"/>
              <a:ext cx="23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09" name="Google Shape;409;p45"/>
          <p:cNvSpPr txBox="1"/>
          <p:nvPr>
            <p:ph type="title"/>
          </p:nvPr>
        </p:nvSpPr>
        <p:spPr>
          <a:xfrm>
            <a:off x="878875" y="1533125"/>
            <a:ext cx="3024900" cy="64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10" name="Google Shape;410;p45"/>
          <p:cNvSpPr txBox="1"/>
          <p:nvPr>
            <p:ph idx="1" type="subTitle"/>
          </p:nvPr>
        </p:nvSpPr>
        <p:spPr>
          <a:xfrm>
            <a:off x="878875" y="2175300"/>
            <a:ext cx="30249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"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6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3" name="Google Shape;413;p46"/>
          <p:cNvGrpSpPr/>
          <p:nvPr/>
        </p:nvGrpSpPr>
        <p:grpSpPr>
          <a:xfrm>
            <a:off x="232200" y="232800"/>
            <a:ext cx="8937900" cy="4932875"/>
            <a:chOff x="232200" y="232800"/>
            <a:chExt cx="8937900" cy="4932875"/>
          </a:xfrm>
        </p:grpSpPr>
        <p:sp>
          <p:nvSpPr>
            <p:cNvPr id="414" name="Google Shape;414;p4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15" name="Google Shape;415;p46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6" name="Google Shape;416;p46"/>
            <p:cNvCxnSpPr/>
            <p:nvPr/>
          </p:nvCxnSpPr>
          <p:spPr>
            <a:xfrm>
              <a:off x="233525" y="4913075"/>
              <a:ext cx="0" cy="252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17" name="Google Shape;417;p46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18" name="Google Shape;418;p46"/>
          <p:cNvSpPr txBox="1"/>
          <p:nvPr>
            <p:ph idx="1" type="subTitle"/>
          </p:nvPr>
        </p:nvSpPr>
        <p:spPr>
          <a:xfrm>
            <a:off x="713250" y="1017725"/>
            <a:ext cx="7717500" cy="8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"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7"/>
          <p:cNvSpPr/>
          <p:nvPr/>
        </p:nvSpPr>
        <p:spPr>
          <a:xfrm>
            <a:off x="7069475" y="3282725"/>
            <a:ext cx="3701700" cy="370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1" name="Google Shape;421;p47"/>
          <p:cNvGrpSpPr/>
          <p:nvPr/>
        </p:nvGrpSpPr>
        <p:grpSpPr>
          <a:xfrm>
            <a:off x="-19050" y="232800"/>
            <a:ext cx="8930250" cy="5117250"/>
            <a:chOff x="-19050" y="232800"/>
            <a:chExt cx="8930250" cy="5117250"/>
          </a:xfrm>
        </p:grpSpPr>
        <p:sp>
          <p:nvSpPr>
            <p:cNvPr id="422" name="Google Shape;422;p4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23" name="Google Shape;423;p47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4" name="Google Shape;424;p47"/>
            <p:cNvCxnSpPr/>
            <p:nvPr/>
          </p:nvCxnSpPr>
          <p:spPr>
            <a:xfrm rot="10800000">
              <a:off x="8911200" y="4917150"/>
              <a:ext cx="0" cy="43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25" name="Google Shape;425;p47"/>
          <p:cNvSpPr txBox="1"/>
          <p:nvPr>
            <p:ph type="title"/>
          </p:nvPr>
        </p:nvSpPr>
        <p:spPr>
          <a:xfrm>
            <a:off x="72232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26" name="Google Shape;426;p47"/>
          <p:cNvSpPr txBox="1"/>
          <p:nvPr>
            <p:ph idx="1" type="subTitle"/>
          </p:nvPr>
        </p:nvSpPr>
        <p:spPr>
          <a:xfrm>
            <a:off x="713175" y="1421525"/>
            <a:ext cx="5945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8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48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430" name="Google Shape;430;p48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31" name="Google Shape;431;p48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2" name="Google Shape;432;p48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33" name="Google Shape;433;p4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34" name="Google Shape;434;p48"/>
          <p:cNvSpPr txBox="1"/>
          <p:nvPr>
            <p:ph idx="1" type="subTitle"/>
          </p:nvPr>
        </p:nvSpPr>
        <p:spPr>
          <a:xfrm>
            <a:off x="977801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48"/>
          <p:cNvSpPr txBox="1"/>
          <p:nvPr>
            <p:ph idx="2" type="subTitle"/>
          </p:nvPr>
        </p:nvSpPr>
        <p:spPr>
          <a:xfrm>
            <a:off x="345074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48"/>
          <p:cNvSpPr txBox="1"/>
          <p:nvPr>
            <p:ph idx="3" type="subTitle"/>
          </p:nvPr>
        </p:nvSpPr>
        <p:spPr>
          <a:xfrm>
            <a:off x="592369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48"/>
          <p:cNvSpPr txBox="1"/>
          <p:nvPr>
            <p:ph idx="4" type="subTitle"/>
          </p:nvPr>
        </p:nvSpPr>
        <p:spPr>
          <a:xfrm>
            <a:off x="977803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38" name="Google Shape;438;p48"/>
          <p:cNvSpPr txBox="1"/>
          <p:nvPr>
            <p:ph idx="5" type="subTitle"/>
          </p:nvPr>
        </p:nvSpPr>
        <p:spPr>
          <a:xfrm>
            <a:off x="345074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39" name="Google Shape;439;p48"/>
          <p:cNvSpPr txBox="1"/>
          <p:nvPr>
            <p:ph idx="6" type="subTitle"/>
          </p:nvPr>
        </p:nvSpPr>
        <p:spPr>
          <a:xfrm>
            <a:off x="592369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9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2" name="Google Shape;442;p49"/>
          <p:cNvGrpSpPr/>
          <p:nvPr/>
        </p:nvGrpSpPr>
        <p:grpSpPr>
          <a:xfrm>
            <a:off x="-725" y="1466925"/>
            <a:ext cx="939900" cy="2326875"/>
            <a:chOff x="-725" y="1466925"/>
            <a:chExt cx="939900" cy="2326875"/>
          </a:xfrm>
        </p:grpSpPr>
        <p:cxnSp>
          <p:nvCxnSpPr>
            <p:cNvPr id="443" name="Google Shape;443;p49"/>
            <p:cNvCxnSpPr/>
            <p:nvPr/>
          </p:nvCxnSpPr>
          <p:spPr>
            <a:xfrm>
              <a:off x="-725" y="1466925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4" name="Google Shape;444;p49"/>
            <p:cNvCxnSpPr/>
            <p:nvPr/>
          </p:nvCxnSpPr>
          <p:spPr>
            <a:xfrm>
              <a:off x="-725" y="266845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5" name="Google Shape;445;p49"/>
            <p:cNvCxnSpPr/>
            <p:nvPr/>
          </p:nvCxnSpPr>
          <p:spPr>
            <a:xfrm>
              <a:off x="-725" y="379380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46" name="Google Shape;446;p49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447" name="Google Shape;447;p49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48" name="Google Shape;448;p49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49" name="Google Shape;449;p49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50" name="Google Shape;450;p49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1" name="Google Shape;451;p49"/>
          <p:cNvSpPr txBox="1"/>
          <p:nvPr>
            <p:ph idx="1" type="subTitle"/>
          </p:nvPr>
        </p:nvSpPr>
        <p:spPr>
          <a:xfrm>
            <a:off x="1731050" y="1640570"/>
            <a:ext cx="6613200" cy="5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2" name="Google Shape;452;p49"/>
          <p:cNvSpPr txBox="1"/>
          <p:nvPr>
            <p:ph idx="2" type="subTitle"/>
          </p:nvPr>
        </p:nvSpPr>
        <p:spPr>
          <a:xfrm>
            <a:off x="1731050" y="280036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49"/>
          <p:cNvSpPr txBox="1"/>
          <p:nvPr>
            <p:ph idx="3" type="subTitle"/>
          </p:nvPr>
        </p:nvSpPr>
        <p:spPr>
          <a:xfrm>
            <a:off x="1731050" y="395745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4" name="Google Shape;454;p49"/>
          <p:cNvSpPr txBox="1"/>
          <p:nvPr>
            <p:ph idx="4" type="subTitle"/>
          </p:nvPr>
        </p:nvSpPr>
        <p:spPr>
          <a:xfrm>
            <a:off x="1731050" y="1241275"/>
            <a:ext cx="66132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55" name="Google Shape;455;p49"/>
          <p:cNvSpPr txBox="1"/>
          <p:nvPr>
            <p:ph idx="5" type="subTitle"/>
          </p:nvPr>
        </p:nvSpPr>
        <p:spPr>
          <a:xfrm>
            <a:off x="1731050" y="2395400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56" name="Google Shape;456;p49"/>
          <p:cNvSpPr txBox="1"/>
          <p:nvPr>
            <p:ph idx="6" type="subTitle"/>
          </p:nvPr>
        </p:nvSpPr>
        <p:spPr>
          <a:xfrm>
            <a:off x="1731050" y="3546826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_1_1"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0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9" name="Google Shape;459;p50"/>
          <p:cNvGrpSpPr/>
          <p:nvPr/>
        </p:nvGrpSpPr>
        <p:grpSpPr>
          <a:xfrm>
            <a:off x="232200" y="-60100"/>
            <a:ext cx="9070200" cy="4977400"/>
            <a:chOff x="232200" y="-60100"/>
            <a:chExt cx="9070200" cy="4977400"/>
          </a:xfrm>
        </p:grpSpPr>
        <p:sp>
          <p:nvSpPr>
            <p:cNvPr id="460" name="Google Shape;460;p50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61" name="Google Shape;461;p50"/>
            <p:cNvCxnSpPr/>
            <p:nvPr/>
          </p:nvCxnSpPr>
          <p:spPr>
            <a:xfrm rot="10800000">
              <a:off x="232200" y="-60100"/>
              <a:ext cx="0" cy="296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62" name="Google Shape;462;p50"/>
            <p:cNvCxnSpPr/>
            <p:nvPr/>
          </p:nvCxnSpPr>
          <p:spPr>
            <a:xfrm>
              <a:off x="8904900" y="4917300"/>
              <a:ext cx="397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63" name="Google Shape;463;p5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64" name="Google Shape;464;p50"/>
          <p:cNvSpPr txBox="1"/>
          <p:nvPr>
            <p:ph idx="1" type="subTitle"/>
          </p:nvPr>
        </p:nvSpPr>
        <p:spPr>
          <a:xfrm>
            <a:off x="2032350" y="1565625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50"/>
          <p:cNvSpPr txBox="1"/>
          <p:nvPr>
            <p:ph idx="2" type="subTitle"/>
          </p:nvPr>
        </p:nvSpPr>
        <p:spPr>
          <a:xfrm>
            <a:off x="2641957" y="2723563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6" name="Google Shape;466;p50"/>
          <p:cNvSpPr txBox="1"/>
          <p:nvPr>
            <p:ph idx="3" type="subTitle"/>
          </p:nvPr>
        </p:nvSpPr>
        <p:spPr>
          <a:xfrm>
            <a:off x="3251557" y="3881500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7" name="Google Shape;467;p50"/>
          <p:cNvSpPr txBox="1"/>
          <p:nvPr>
            <p:ph idx="4" type="subTitle"/>
          </p:nvPr>
        </p:nvSpPr>
        <p:spPr>
          <a:xfrm>
            <a:off x="2032350" y="12536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68" name="Google Shape;468;p50"/>
          <p:cNvSpPr txBox="1"/>
          <p:nvPr>
            <p:ph idx="5" type="subTitle"/>
          </p:nvPr>
        </p:nvSpPr>
        <p:spPr>
          <a:xfrm>
            <a:off x="2641950" y="241227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69" name="Google Shape;469;p50"/>
          <p:cNvSpPr txBox="1"/>
          <p:nvPr>
            <p:ph idx="6" type="subTitle"/>
          </p:nvPr>
        </p:nvSpPr>
        <p:spPr>
          <a:xfrm>
            <a:off x="3251550" y="35709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1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2" name="Google Shape;472;p51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473" name="Google Shape;473;p51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74" name="Google Shape;474;p51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75" name="Google Shape;475;p51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76" name="Google Shape;476;p5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77" name="Google Shape;477;p51"/>
          <p:cNvSpPr txBox="1"/>
          <p:nvPr>
            <p:ph idx="1" type="subTitle"/>
          </p:nvPr>
        </p:nvSpPr>
        <p:spPr>
          <a:xfrm>
            <a:off x="1762571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8" name="Google Shape;478;p51"/>
          <p:cNvSpPr txBox="1"/>
          <p:nvPr>
            <p:ph idx="2" type="subTitle"/>
          </p:nvPr>
        </p:nvSpPr>
        <p:spPr>
          <a:xfrm>
            <a:off x="5132667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51"/>
          <p:cNvSpPr txBox="1"/>
          <p:nvPr>
            <p:ph idx="3" type="subTitle"/>
          </p:nvPr>
        </p:nvSpPr>
        <p:spPr>
          <a:xfrm>
            <a:off x="1762571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51"/>
          <p:cNvSpPr txBox="1"/>
          <p:nvPr>
            <p:ph idx="4" type="subTitle"/>
          </p:nvPr>
        </p:nvSpPr>
        <p:spPr>
          <a:xfrm>
            <a:off x="5132667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51"/>
          <p:cNvSpPr txBox="1"/>
          <p:nvPr>
            <p:ph idx="5" type="subTitle"/>
          </p:nvPr>
        </p:nvSpPr>
        <p:spPr>
          <a:xfrm>
            <a:off x="1762571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82" name="Google Shape;482;p51"/>
          <p:cNvSpPr txBox="1"/>
          <p:nvPr>
            <p:ph idx="6" type="subTitle"/>
          </p:nvPr>
        </p:nvSpPr>
        <p:spPr>
          <a:xfrm>
            <a:off x="5132667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83" name="Google Shape;483;p51"/>
          <p:cNvSpPr txBox="1"/>
          <p:nvPr>
            <p:ph idx="7" type="subTitle"/>
          </p:nvPr>
        </p:nvSpPr>
        <p:spPr>
          <a:xfrm>
            <a:off x="1762571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84" name="Google Shape;484;p51"/>
          <p:cNvSpPr txBox="1"/>
          <p:nvPr>
            <p:ph idx="8" type="subTitle"/>
          </p:nvPr>
        </p:nvSpPr>
        <p:spPr>
          <a:xfrm>
            <a:off x="5132667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2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7" name="Google Shape;487;p52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488" name="Google Shape;488;p52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489" name="Google Shape;489;p52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0" name="Google Shape;490;p52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91" name="Google Shape;491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92" name="Google Shape;492;p52"/>
          <p:cNvSpPr txBox="1"/>
          <p:nvPr>
            <p:ph idx="1" type="subTitle"/>
          </p:nvPr>
        </p:nvSpPr>
        <p:spPr>
          <a:xfrm>
            <a:off x="874134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3" name="Google Shape;493;p52"/>
          <p:cNvSpPr txBox="1"/>
          <p:nvPr>
            <p:ph idx="2" type="subTitle"/>
          </p:nvPr>
        </p:nvSpPr>
        <p:spPr>
          <a:xfrm>
            <a:off x="3319800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4" name="Google Shape;494;p52"/>
          <p:cNvSpPr txBox="1"/>
          <p:nvPr>
            <p:ph idx="3" type="subTitle"/>
          </p:nvPr>
        </p:nvSpPr>
        <p:spPr>
          <a:xfrm>
            <a:off x="874134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5" name="Google Shape;495;p52"/>
          <p:cNvSpPr txBox="1"/>
          <p:nvPr>
            <p:ph idx="4" type="subTitle"/>
          </p:nvPr>
        </p:nvSpPr>
        <p:spPr>
          <a:xfrm>
            <a:off x="3319800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6" name="Google Shape;496;p52"/>
          <p:cNvSpPr txBox="1"/>
          <p:nvPr>
            <p:ph idx="5" type="subTitle"/>
          </p:nvPr>
        </p:nvSpPr>
        <p:spPr>
          <a:xfrm>
            <a:off x="5765466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7" name="Google Shape;497;p52"/>
          <p:cNvSpPr txBox="1"/>
          <p:nvPr>
            <p:ph idx="6" type="subTitle"/>
          </p:nvPr>
        </p:nvSpPr>
        <p:spPr>
          <a:xfrm>
            <a:off x="5765466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8" name="Google Shape;498;p52"/>
          <p:cNvSpPr txBox="1"/>
          <p:nvPr>
            <p:ph idx="7" type="subTitle"/>
          </p:nvPr>
        </p:nvSpPr>
        <p:spPr>
          <a:xfrm>
            <a:off x="872334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499" name="Google Shape;499;p52"/>
          <p:cNvSpPr txBox="1"/>
          <p:nvPr>
            <p:ph idx="8" type="subTitle"/>
          </p:nvPr>
        </p:nvSpPr>
        <p:spPr>
          <a:xfrm>
            <a:off x="3318000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00" name="Google Shape;500;p52"/>
          <p:cNvSpPr txBox="1"/>
          <p:nvPr>
            <p:ph idx="9" type="subTitle"/>
          </p:nvPr>
        </p:nvSpPr>
        <p:spPr>
          <a:xfrm>
            <a:off x="5763666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01" name="Google Shape;501;p52"/>
          <p:cNvSpPr txBox="1"/>
          <p:nvPr>
            <p:ph idx="13" type="subTitle"/>
          </p:nvPr>
        </p:nvSpPr>
        <p:spPr>
          <a:xfrm>
            <a:off x="872334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02" name="Google Shape;502;p52"/>
          <p:cNvSpPr txBox="1"/>
          <p:nvPr>
            <p:ph idx="14" type="subTitle"/>
          </p:nvPr>
        </p:nvSpPr>
        <p:spPr>
          <a:xfrm>
            <a:off x="3318000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03" name="Google Shape;503;p52"/>
          <p:cNvSpPr txBox="1"/>
          <p:nvPr>
            <p:ph idx="15" type="subTitle"/>
          </p:nvPr>
        </p:nvSpPr>
        <p:spPr>
          <a:xfrm>
            <a:off x="5763666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3"/>
          <p:cNvSpPr/>
          <p:nvPr/>
        </p:nvSpPr>
        <p:spPr>
          <a:xfrm>
            <a:off x="6309175" y="248697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6" name="Google Shape;506;p53"/>
          <p:cNvGrpSpPr/>
          <p:nvPr/>
        </p:nvGrpSpPr>
        <p:grpSpPr>
          <a:xfrm>
            <a:off x="-69525" y="539500"/>
            <a:ext cx="9455500" cy="4069200"/>
            <a:chOff x="-69525" y="539500"/>
            <a:chExt cx="9455500" cy="4069200"/>
          </a:xfrm>
        </p:grpSpPr>
        <p:grpSp>
          <p:nvGrpSpPr>
            <p:cNvPr id="507" name="Google Shape;507;p53"/>
            <p:cNvGrpSpPr/>
            <p:nvPr/>
          </p:nvGrpSpPr>
          <p:grpSpPr>
            <a:xfrm>
              <a:off x="713225" y="539500"/>
              <a:ext cx="8672750" cy="4069200"/>
              <a:chOff x="713225" y="539500"/>
              <a:chExt cx="8672750" cy="4069200"/>
            </a:xfrm>
          </p:grpSpPr>
          <p:sp>
            <p:nvSpPr>
              <p:cNvPr id="508" name="Google Shape;508;p53"/>
              <p:cNvSpPr/>
              <p:nvPr/>
            </p:nvSpPr>
            <p:spPr>
              <a:xfrm>
                <a:off x="713225" y="539500"/>
                <a:ext cx="7717500" cy="40692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509" name="Google Shape;509;p53"/>
              <p:cNvCxnSpPr/>
              <p:nvPr/>
            </p:nvCxnSpPr>
            <p:spPr>
              <a:xfrm>
                <a:off x="8407675" y="4608575"/>
                <a:ext cx="9783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510" name="Google Shape;510;p53"/>
            <p:cNvCxnSpPr/>
            <p:nvPr/>
          </p:nvCxnSpPr>
          <p:spPr>
            <a:xfrm rot="10800000">
              <a:off x="-69525" y="539500"/>
              <a:ext cx="789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1" name="Google Shape;511;p53"/>
          <p:cNvSpPr txBox="1"/>
          <p:nvPr>
            <p:ph hasCustomPrompt="1" type="title"/>
          </p:nvPr>
        </p:nvSpPr>
        <p:spPr>
          <a:xfrm>
            <a:off x="707575" y="539500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2" name="Google Shape;512;p53"/>
          <p:cNvSpPr txBox="1"/>
          <p:nvPr>
            <p:ph idx="1" type="subTitle"/>
          </p:nvPr>
        </p:nvSpPr>
        <p:spPr>
          <a:xfrm>
            <a:off x="707575" y="1308392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3" name="Google Shape;513;p53"/>
          <p:cNvSpPr txBox="1"/>
          <p:nvPr>
            <p:ph hasCustomPrompt="1" idx="2" type="title"/>
          </p:nvPr>
        </p:nvSpPr>
        <p:spPr>
          <a:xfrm>
            <a:off x="707575" y="1901349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4" name="Google Shape;514;p53"/>
          <p:cNvSpPr txBox="1"/>
          <p:nvPr>
            <p:ph idx="3" type="subTitle"/>
          </p:nvPr>
        </p:nvSpPr>
        <p:spPr>
          <a:xfrm>
            <a:off x="707575" y="2670245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15" name="Google Shape;515;p53"/>
          <p:cNvSpPr txBox="1"/>
          <p:nvPr>
            <p:ph hasCustomPrompt="1" idx="4" type="title"/>
          </p:nvPr>
        </p:nvSpPr>
        <p:spPr>
          <a:xfrm>
            <a:off x="707575" y="3263198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6" name="Google Shape;516;p53"/>
          <p:cNvSpPr txBox="1"/>
          <p:nvPr>
            <p:ph idx="5" type="subTitle"/>
          </p:nvPr>
        </p:nvSpPr>
        <p:spPr>
          <a:xfrm>
            <a:off x="707575" y="4032098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4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9" name="Google Shape;519;p54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520" name="Google Shape;520;p5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1" name="Google Shape;521;p54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2" name="Google Shape;522;p54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23" name="Google Shape;523;p54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1_1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55"/>
          <p:cNvSpPr/>
          <p:nvPr/>
        </p:nvSpPr>
        <p:spPr>
          <a:xfrm>
            <a:off x="-9243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6" name="Google Shape;526;p55"/>
          <p:cNvGrpSpPr/>
          <p:nvPr/>
        </p:nvGrpSpPr>
        <p:grpSpPr>
          <a:xfrm>
            <a:off x="232200" y="232800"/>
            <a:ext cx="8988300" cy="4964300"/>
            <a:chOff x="232200" y="232800"/>
            <a:chExt cx="8988300" cy="4964300"/>
          </a:xfrm>
        </p:grpSpPr>
        <p:sp>
          <p:nvSpPr>
            <p:cNvPr id="527" name="Google Shape;527;p5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28" name="Google Shape;528;p55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9" name="Google Shape;529;p55"/>
            <p:cNvCxnSpPr/>
            <p:nvPr/>
          </p:nvCxnSpPr>
          <p:spPr>
            <a:xfrm rot="10800000">
              <a:off x="232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30" name="Google Shape;530;p55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6"/>
          <p:cNvSpPr/>
          <p:nvPr/>
        </p:nvSpPr>
        <p:spPr>
          <a:xfrm>
            <a:off x="6677100" y="-9050"/>
            <a:ext cx="5161500" cy="51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3" name="Google Shape;533;p56"/>
          <p:cNvGrpSpPr/>
          <p:nvPr/>
        </p:nvGrpSpPr>
        <p:grpSpPr>
          <a:xfrm>
            <a:off x="713223" y="-79050"/>
            <a:ext cx="8791100" cy="4687625"/>
            <a:chOff x="-669332" y="-79050"/>
            <a:chExt cx="10173707" cy="4687625"/>
          </a:xfrm>
        </p:grpSpPr>
        <p:sp>
          <p:nvSpPr>
            <p:cNvPr id="534" name="Google Shape;534;p56"/>
            <p:cNvSpPr/>
            <p:nvPr/>
          </p:nvSpPr>
          <p:spPr>
            <a:xfrm>
              <a:off x="-669325" y="533550"/>
              <a:ext cx="91002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35" name="Google Shape;535;p56"/>
            <p:cNvCxnSpPr/>
            <p:nvPr/>
          </p:nvCxnSpPr>
          <p:spPr>
            <a:xfrm rot="10800000">
              <a:off x="-669332" y="-79050"/>
              <a:ext cx="0" cy="624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36" name="Google Shape;536;p56"/>
            <p:cNvCxnSpPr/>
            <p:nvPr/>
          </p:nvCxnSpPr>
          <p:spPr>
            <a:xfrm>
              <a:off x="8425275" y="4608575"/>
              <a:ext cx="1079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37" name="Google Shape;537;p56"/>
          <p:cNvSpPr txBox="1"/>
          <p:nvPr>
            <p:ph type="title"/>
          </p:nvPr>
        </p:nvSpPr>
        <p:spPr>
          <a:xfrm>
            <a:off x="1094263" y="7783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38" name="Google Shape;538;p56"/>
          <p:cNvSpPr txBox="1"/>
          <p:nvPr>
            <p:ph idx="1" type="subTitle"/>
          </p:nvPr>
        </p:nvSpPr>
        <p:spPr>
          <a:xfrm>
            <a:off x="1094225" y="1651512"/>
            <a:ext cx="44481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9" name="Google Shape;539;p56"/>
          <p:cNvSpPr txBox="1"/>
          <p:nvPr/>
        </p:nvSpPr>
        <p:spPr>
          <a:xfrm>
            <a:off x="1094225" y="3383825"/>
            <a:ext cx="5797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CREDITS: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,</a:t>
            </a: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and includes icons, infographics &amp; images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 b="1" sz="1200" u="sng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57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2" name="Google Shape;542;p57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sp>
          <p:nvSpPr>
            <p:cNvPr id="543" name="Google Shape;543;p5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544" name="Google Shape;544;p57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cxnSp>
            <p:nvCxnSpPr>
              <p:cNvPr id="545" name="Google Shape;545;p57"/>
              <p:cNvCxnSpPr/>
              <p:nvPr/>
            </p:nvCxnSpPr>
            <p:spPr>
              <a:xfrm rot="10800000">
                <a:off x="232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46" name="Google Shape;546;p57"/>
              <p:cNvCxnSpPr/>
              <p:nvPr/>
            </p:nvCxnSpPr>
            <p:spPr>
              <a:xfrm rot="10800000">
                <a:off x="8911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8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9" name="Google Shape;549;p58"/>
          <p:cNvGrpSpPr/>
          <p:nvPr/>
        </p:nvGrpSpPr>
        <p:grpSpPr>
          <a:xfrm>
            <a:off x="232200" y="232800"/>
            <a:ext cx="9045000" cy="4975500"/>
            <a:chOff x="232200" y="232800"/>
            <a:chExt cx="9045000" cy="4975500"/>
          </a:xfrm>
        </p:grpSpPr>
        <p:sp>
          <p:nvSpPr>
            <p:cNvPr id="550" name="Google Shape;550;p58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51" name="Google Shape;551;p58"/>
            <p:cNvCxnSpPr/>
            <p:nvPr/>
          </p:nvCxnSpPr>
          <p:spPr>
            <a:xfrm>
              <a:off x="8911200" y="232800"/>
              <a:ext cx="366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2" name="Google Shape;552;p58"/>
            <p:cNvCxnSpPr/>
            <p:nvPr/>
          </p:nvCxnSpPr>
          <p:spPr>
            <a:xfrm>
              <a:off x="232200" y="4917300"/>
              <a:ext cx="1200" cy="291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0"/>
          <p:cNvSpPr/>
          <p:nvPr/>
        </p:nvSpPr>
        <p:spPr>
          <a:xfrm>
            <a:off x="7346075" y="130450"/>
            <a:ext cx="4889100" cy="4889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8" name="Google Shape;558;p60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559" name="Google Shape;559;p60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60" name="Google Shape;560;p60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1" name="Google Shape;561;p60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62" name="Google Shape;562;p60"/>
          <p:cNvSpPr txBox="1"/>
          <p:nvPr>
            <p:ph type="ctrTitle"/>
          </p:nvPr>
        </p:nvSpPr>
        <p:spPr>
          <a:xfrm>
            <a:off x="1087125" y="1670213"/>
            <a:ext cx="58974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3" name="Google Shape;563;p60"/>
          <p:cNvSpPr txBox="1"/>
          <p:nvPr>
            <p:ph idx="1" type="subTitle"/>
          </p:nvPr>
        </p:nvSpPr>
        <p:spPr>
          <a:xfrm>
            <a:off x="1087125" y="2997488"/>
            <a:ext cx="58974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61"/>
          <p:cNvSpPr/>
          <p:nvPr/>
        </p:nvSpPr>
        <p:spPr>
          <a:xfrm>
            <a:off x="643372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6" name="Google Shape;566;p61"/>
          <p:cNvGrpSpPr/>
          <p:nvPr/>
        </p:nvGrpSpPr>
        <p:grpSpPr>
          <a:xfrm>
            <a:off x="713225" y="-62550"/>
            <a:ext cx="7717800" cy="5210100"/>
            <a:chOff x="713225" y="-62550"/>
            <a:chExt cx="7717800" cy="5210100"/>
          </a:xfrm>
        </p:grpSpPr>
        <p:sp>
          <p:nvSpPr>
            <p:cNvPr id="567" name="Google Shape;567;p61"/>
            <p:cNvSpPr/>
            <p:nvPr/>
          </p:nvSpPr>
          <p:spPr>
            <a:xfrm>
              <a:off x="713225" y="533550"/>
              <a:ext cx="77178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68" name="Google Shape;568;p61"/>
            <p:cNvCxnSpPr/>
            <p:nvPr/>
          </p:nvCxnSpPr>
          <p:spPr>
            <a:xfrm rot="10800000">
              <a:off x="713225" y="-62550"/>
              <a:ext cx="0" cy="596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69" name="Google Shape;569;p61"/>
            <p:cNvCxnSpPr/>
            <p:nvPr/>
          </p:nvCxnSpPr>
          <p:spPr>
            <a:xfrm>
              <a:off x="8430775" y="4608450"/>
              <a:ext cx="0" cy="5391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70" name="Google Shape;570;p61"/>
          <p:cNvSpPr txBox="1"/>
          <p:nvPr>
            <p:ph type="title"/>
          </p:nvPr>
        </p:nvSpPr>
        <p:spPr>
          <a:xfrm>
            <a:off x="1216475" y="1977150"/>
            <a:ext cx="50676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71" name="Google Shape;571;p61"/>
          <p:cNvSpPr txBox="1"/>
          <p:nvPr>
            <p:ph hasCustomPrompt="1" idx="2" type="title"/>
          </p:nvPr>
        </p:nvSpPr>
        <p:spPr>
          <a:xfrm>
            <a:off x="720000" y="533550"/>
            <a:ext cx="824400" cy="7050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33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572" name="Google Shape;572;p61"/>
          <p:cNvSpPr txBox="1"/>
          <p:nvPr>
            <p:ph idx="1" type="subTitle"/>
          </p:nvPr>
        </p:nvSpPr>
        <p:spPr>
          <a:xfrm>
            <a:off x="1216475" y="2730750"/>
            <a:ext cx="50676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62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5" name="Google Shape;575;p62"/>
          <p:cNvGrpSpPr/>
          <p:nvPr/>
        </p:nvGrpSpPr>
        <p:grpSpPr>
          <a:xfrm>
            <a:off x="-19050" y="232800"/>
            <a:ext cx="8930250" cy="5027400"/>
            <a:chOff x="-19050" y="232800"/>
            <a:chExt cx="8930250" cy="5027400"/>
          </a:xfrm>
        </p:grpSpPr>
        <p:sp>
          <p:nvSpPr>
            <p:cNvPr id="576" name="Google Shape;576;p62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77" name="Google Shape;577;p62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78" name="Google Shape;578;p62"/>
            <p:cNvCxnSpPr/>
            <p:nvPr/>
          </p:nvCxnSpPr>
          <p:spPr>
            <a:xfrm>
              <a:off x="8911200" y="4917300"/>
              <a:ext cx="0" cy="34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79" name="Google Shape;579;p6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80" name="Google Shape;580;p62"/>
          <p:cNvSpPr txBox="1"/>
          <p:nvPr>
            <p:ph idx="1" type="body"/>
          </p:nvPr>
        </p:nvSpPr>
        <p:spPr>
          <a:xfrm>
            <a:off x="720000" y="1215750"/>
            <a:ext cx="7704000" cy="323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SzPts val="800"/>
              <a:buChar char="●"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3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3" name="Google Shape;583;p63"/>
          <p:cNvGrpSpPr/>
          <p:nvPr/>
        </p:nvGrpSpPr>
        <p:grpSpPr>
          <a:xfrm>
            <a:off x="-77100" y="232800"/>
            <a:ext cx="8988300" cy="4964300"/>
            <a:chOff x="-77100" y="232800"/>
            <a:chExt cx="8988300" cy="4964300"/>
          </a:xfrm>
        </p:grpSpPr>
        <p:sp>
          <p:nvSpPr>
            <p:cNvPr id="584" name="Google Shape;584;p6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585" name="Google Shape;585;p63"/>
            <p:cNvCxnSpPr/>
            <p:nvPr/>
          </p:nvCxnSpPr>
          <p:spPr>
            <a:xfrm rot="10800000">
              <a:off x="-771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86" name="Google Shape;586;p63"/>
            <p:cNvCxnSpPr/>
            <p:nvPr/>
          </p:nvCxnSpPr>
          <p:spPr>
            <a:xfrm rot="10800000">
              <a:off x="8911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87" name="Google Shape;587;p6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88" name="Google Shape;588;p63"/>
          <p:cNvSpPr txBox="1"/>
          <p:nvPr>
            <p:ph idx="1" type="subTitle"/>
          </p:nvPr>
        </p:nvSpPr>
        <p:spPr>
          <a:xfrm>
            <a:off x="4651268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589" name="Google Shape;589;p63"/>
          <p:cNvSpPr txBox="1"/>
          <p:nvPr>
            <p:ph idx="2" type="subTitle"/>
          </p:nvPr>
        </p:nvSpPr>
        <p:spPr>
          <a:xfrm>
            <a:off x="720000" y="1736553"/>
            <a:ext cx="3772800" cy="27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800"/>
            </a:lvl9pPr>
          </a:lstStyle>
          <a:p/>
        </p:txBody>
      </p:sp>
      <p:sp>
        <p:nvSpPr>
          <p:cNvPr id="590" name="Google Shape;590;p63"/>
          <p:cNvSpPr txBox="1"/>
          <p:nvPr>
            <p:ph idx="3" type="subTitle"/>
          </p:nvPr>
        </p:nvSpPr>
        <p:spPr>
          <a:xfrm>
            <a:off x="720000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91" name="Google Shape;591;p63"/>
          <p:cNvSpPr txBox="1"/>
          <p:nvPr>
            <p:ph idx="4" type="subTitle"/>
          </p:nvPr>
        </p:nvSpPr>
        <p:spPr>
          <a:xfrm>
            <a:off x="4651268" y="1451250"/>
            <a:ext cx="3772800" cy="36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Figtree Black"/>
              <a:buNone/>
              <a:defRPr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4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4" name="Google Shape;594;p64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grpSp>
          <p:nvGrpSpPr>
            <p:cNvPr id="595" name="Google Shape;595;p64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sp>
            <p:nvSpPr>
              <p:cNvPr id="596" name="Google Shape;596;p64"/>
              <p:cNvSpPr/>
              <p:nvPr/>
            </p:nvSpPr>
            <p:spPr>
              <a:xfrm>
                <a:off x="232200" y="232800"/>
                <a:ext cx="8679000" cy="46845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597" name="Google Shape;597;p64"/>
              <p:cNvCxnSpPr/>
              <p:nvPr/>
            </p:nvCxnSpPr>
            <p:spPr>
              <a:xfrm rot="10800000">
                <a:off x="8911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64"/>
              <p:cNvCxnSpPr/>
              <p:nvPr/>
            </p:nvCxnSpPr>
            <p:spPr>
              <a:xfrm rot="10800000">
                <a:off x="232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599" name="Google Shape;599;p6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0" name="Google Shape;600;p6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65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3" name="Google Shape;603;p65"/>
          <p:cNvGrpSpPr/>
          <p:nvPr/>
        </p:nvGrpSpPr>
        <p:grpSpPr>
          <a:xfrm>
            <a:off x="-19050" y="-16000"/>
            <a:ext cx="8930250" cy="4933300"/>
            <a:chOff x="-19050" y="-16000"/>
            <a:chExt cx="8930250" cy="4933300"/>
          </a:xfrm>
        </p:grpSpPr>
        <p:sp>
          <p:nvSpPr>
            <p:cNvPr id="604" name="Google Shape;604;p6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05" name="Google Shape;605;p65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06" name="Google Shape;606;p65"/>
            <p:cNvCxnSpPr/>
            <p:nvPr/>
          </p:nvCxnSpPr>
          <p:spPr>
            <a:xfrm rot="10800000">
              <a:off x="8911200" y="-16000"/>
              <a:ext cx="0" cy="258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07" name="Google Shape;607;p65"/>
          <p:cNvSpPr txBox="1"/>
          <p:nvPr>
            <p:ph type="title"/>
          </p:nvPr>
        </p:nvSpPr>
        <p:spPr>
          <a:xfrm>
            <a:off x="720000" y="448050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08" name="Google Shape;608;p65"/>
          <p:cNvSpPr txBox="1"/>
          <p:nvPr>
            <p:ph idx="1" type="subTitle"/>
          </p:nvPr>
        </p:nvSpPr>
        <p:spPr>
          <a:xfrm>
            <a:off x="1733625" y="1361025"/>
            <a:ext cx="6580200" cy="29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66"/>
          <p:cNvSpPr/>
          <p:nvPr/>
        </p:nvSpPr>
        <p:spPr>
          <a:xfrm>
            <a:off x="2007375" y="277690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1" name="Google Shape;611;p66"/>
          <p:cNvGrpSpPr/>
          <p:nvPr/>
        </p:nvGrpSpPr>
        <p:grpSpPr>
          <a:xfrm>
            <a:off x="-25" y="533550"/>
            <a:ext cx="9270975" cy="4075025"/>
            <a:chOff x="-25" y="533550"/>
            <a:chExt cx="9270975" cy="4075025"/>
          </a:xfrm>
        </p:grpSpPr>
        <p:sp>
          <p:nvSpPr>
            <p:cNvPr id="612" name="Google Shape;612;p66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endParaRPr>
            </a:p>
          </p:txBody>
        </p:sp>
        <p:cxnSp>
          <p:nvCxnSpPr>
            <p:cNvPr id="613" name="Google Shape;613;p66"/>
            <p:cNvCxnSpPr/>
            <p:nvPr/>
          </p:nvCxnSpPr>
          <p:spPr>
            <a:xfrm rot="10800000">
              <a:off x="8430950" y="533550"/>
              <a:ext cx="840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14" name="Google Shape;614;p66"/>
            <p:cNvCxnSpPr/>
            <p:nvPr/>
          </p:nvCxnSpPr>
          <p:spPr>
            <a:xfrm rot="10800000">
              <a:off x="-25" y="4608575"/>
              <a:ext cx="740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15" name="Google Shape;615;p66"/>
          <p:cNvSpPr txBox="1"/>
          <p:nvPr>
            <p:ph type="title"/>
          </p:nvPr>
        </p:nvSpPr>
        <p:spPr>
          <a:xfrm>
            <a:off x="1644450" y="1733400"/>
            <a:ext cx="5855100" cy="76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3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7"/>
          <p:cNvSpPr/>
          <p:nvPr/>
        </p:nvSpPr>
        <p:spPr>
          <a:xfrm>
            <a:off x="-2613450" y="-126025"/>
            <a:ext cx="5402100" cy="54021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67"/>
          <p:cNvGrpSpPr/>
          <p:nvPr/>
        </p:nvGrpSpPr>
        <p:grpSpPr>
          <a:xfrm>
            <a:off x="727425" y="-49275"/>
            <a:ext cx="7703400" cy="5243325"/>
            <a:chOff x="727425" y="-49275"/>
            <a:chExt cx="7703400" cy="5243325"/>
          </a:xfrm>
        </p:grpSpPr>
        <p:sp>
          <p:nvSpPr>
            <p:cNvPr id="619" name="Google Shape;619;p67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20" name="Google Shape;620;p67"/>
            <p:cNvCxnSpPr/>
            <p:nvPr/>
          </p:nvCxnSpPr>
          <p:spPr>
            <a:xfrm rot="10800000">
              <a:off x="727425" y="-49275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21" name="Google Shape;621;p67"/>
            <p:cNvCxnSpPr/>
            <p:nvPr/>
          </p:nvCxnSpPr>
          <p:spPr>
            <a:xfrm rot="10800000">
              <a:off x="8430775" y="4608450"/>
              <a:ext cx="0" cy="58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22" name="Google Shape;622;p67"/>
          <p:cNvSpPr txBox="1"/>
          <p:nvPr>
            <p:ph type="title"/>
          </p:nvPr>
        </p:nvSpPr>
        <p:spPr>
          <a:xfrm>
            <a:off x="3496850" y="1021763"/>
            <a:ext cx="4294800" cy="209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23" name="Google Shape;623;p67"/>
          <p:cNvSpPr txBox="1"/>
          <p:nvPr>
            <p:ph idx="1" type="subTitle"/>
          </p:nvPr>
        </p:nvSpPr>
        <p:spPr>
          <a:xfrm>
            <a:off x="3496850" y="3117038"/>
            <a:ext cx="4294800" cy="100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68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26" name="Google Shape;626;p68"/>
          <p:cNvSpPr txBox="1"/>
          <p:nvPr>
            <p:ph type="title"/>
          </p:nvPr>
        </p:nvSpPr>
        <p:spPr>
          <a:xfrm>
            <a:off x="720000" y="4045175"/>
            <a:ext cx="7710900" cy="563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69"/>
          <p:cNvSpPr/>
          <p:nvPr/>
        </p:nvSpPr>
        <p:spPr>
          <a:xfrm>
            <a:off x="-3422975" y="0"/>
            <a:ext cx="5143500" cy="5143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9" name="Google Shape;629;p69"/>
          <p:cNvGrpSpPr/>
          <p:nvPr/>
        </p:nvGrpSpPr>
        <p:grpSpPr>
          <a:xfrm>
            <a:off x="727425" y="-382650"/>
            <a:ext cx="7703400" cy="5907300"/>
            <a:chOff x="727425" y="-382650"/>
            <a:chExt cx="7703400" cy="5907300"/>
          </a:xfrm>
        </p:grpSpPr>
        <p:sp>
          <p:nvSpPr>
            <p:cNvPr id="630" name="Google Shape;630;p69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31" name="Google Shape;631;p69"/>
            <p:cNvCxnSpPr/>
            <p:nvPr/>
          </p:nvCxnSpPr>
          <p:spPr>
            <a:xfrm>
              <a:off x="727425" y="46084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2" name="Google Shape;632;p69"/>
            <p:cNvCxnSpPr/>
            <p:nvPr/>
          </p:nvCxnSpPr>
          <p:spPr>
            <a:xfrm>
              <a:off x="8430775" y="-382650"/>
              <a:ext cx="0" cy="9162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33" name="Google Shape;633;p69"/>
          <p:cNvSpPr txBox="1"/>
          <p:nvPr>
            <p:ph hasCustomPrompt="1" type="title"/>
          </p:nvPr>
        </p:nvSpPr>
        <p:spPr>
          <a:xfrm>
            <a:off x="2603050" y="1856113"/>
            <a:ext cx="5827800" cy="10245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49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634" name="Google Shape;634;p69"/>
          <p:cNvSpPr txBox="1"/>
          <p:nvPr>
            <p:ph idx="1" type="subTitle"/>
          </p:nvPr>
        </p:nvSpPr>
        <p:spPr>
          <a:xfrm>
            <a:off x="2603050" y="2880588"/>
            <a:ext cx="5827800" cy="4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2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71"/>
          <p:cNvSpPr/>
          <p:nvPr/>
        </p:nvSpPr>
        <p:spPr>
          <a:xfrm>
            <a:off x="-941925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8" name="Google Shape;638;p71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639" name="Google Shape;639;p71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40" name="Google Shape;640;p71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41" name="Google Shape;641;p71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42" name="Google Shape;642;p71"/>
          <p:cNvSpPr txBox="1"/>
          <p:nvPr>
            <p:ph type="title"/>
          </p:nvPr>
        </p:nvSpPr>
        <p:spPr>
          <a:xfrm>
            <a:off x="6632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43" name="Google Shape;643;p71"/>
          <p:cNvSpPr txBox="1"/>
          <p:nvPr>
            <p:ph idx="1" type="subTitle"/>
          </p:nvPr>
        </p:nvSpPr>
        <p:spPr>
          <a:xfrm>
            <a:off x="78867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4" name="Google Shape;644;p71"/>
          <p:cNvSpPr txBox="1"/>
          <p:nvPr>
            <p:ph idx="2" type="subTitle"/>
          </p:nvPr>
        </p:nvSpPr>
        <p:spPr>
          <a:xfrm>
            <a:off x="78867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5" name="Google Shape;645;p71"/>
          <p:cNvSpPr txBox="1"/>
          <p:nvPr>
            <p:ph idx="3" type="subTitle"/>
          </p:nvPr>
        </p:nvSpPr>
        <p:spPr>
          <a:xfrm>
            <a:off x="3418500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6" name="Google Shape;646;p71"/>
          <p:cNvSpPr txBox="1"/>
          <p:nvPr>
            <p:ph idx="4" type="subTitle"/>
          </p:nvPr>
        </p:nvSpPr>
        <p:spPr>
          <a:xfrm>
            <a:off x="3418500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7" name="Google Shape;647;p71"/>
          <p:cNvSpPr txBox="1"/>
          <p:nvPr>
            <p:ph hasCustomPrompt="1" idx="5" type="title"/>
          </p:nvPr>
        </p:nvSpPr>
        <p:spPr>
          <a:xfrm>
            <a:off x="9195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8" name="Google Shape;648;p71"/>
          <p:cNvSpPr txBox="1"/>
          <p:nvPr>
            <p:ph hasCustomPrompt="1" idx="6" type="title"/>
          </p:nvPr>
        </p:nvSpPr>
        <p:spPr>
          <a:xfrm>
            <a:off x="3509050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9" name="Google Shape;649;p71"/>
          <p:cNvSpPr txBox="1"/>
          <p:nvPr>
            <p:ph hasCustomPrompt="1" idx="7" type="title"/>
          </p:nvPr>
        </p:nvSpPr>
        <p:spPr>
          <a:xfrm>
            <a:off x="9195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0" name="Google Shape;650;p71"/>
          <p:cNvSpPr txBox="1"/>
          <p:nvPr>
            <p:ph hasCustomPrompt="1" idx="8" type="title"/>
          </p:nvPr>
        </p:nvSpPr>
        <p:spPr>
          <a:xfrm>
            <a:off x="35282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1" name="Google Shape;651;p71"/>
          <p:cNvSpPr txBox="1"/>
          <p:nvPr>
            <p:ph idx="9" type="subTitle"/>
          </p:nvPr>
        </p:nvSpPr>
        <p:spPr>
          <a:xfrm>
            <a:off x="6048325" y="3772552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2" name="Google Shape;652;p71"/>
          <p:cNvSpPr txBox="1"/>
          <p:nvPr>
            <p:ph idx="13" type="subTitle"/>
          </p:nvPr>
        </p:nvSpPr>
        <p:spPr>
          <a:xfrm>
            <a:off x="6048325" y="210587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3" name="Google Shape;653;p71"/>
          <p:cNvSpPr txBox="1"/>
          <p:nvPr>
            <p:ph hasCustomPrompt="1" idx="14" type="title"/>
          </p:nvPr>
        </p:nvSpPr>
        <p:spPr>
          <a:xfrm>
            <a:off x="6136975" y="2977575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4" name="Google Shape;654;p71"/>
          <p:cNvSpPr txBox="1"/>
          <p:nvPr>
            <p:ph hasCustomPrompt="1" idx="15" type="title"/>
          </p:nvPr>
        </p:nvSpPr>
        <p:spPr>
          <a:xfrm>
            <a:off x="6136975" y="1319650"/>
            <a:ext cx="365700" cy="3657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1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5" name="Google Shape;655;p71"/>
          <p:cNvSpPr txBox="1"/>
          <p:nvPr>
            <p:ph idx="16" type="subTitle"/>
          </p:nvPr>
        </p:nvSpPr>
        <p:spPr>
          <a:xfrm>
            <a:off x="78867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656" name="Google Shape;656;p71"/>
          <p:cNvSpPr txBox="1"/>
          <p:nvPr>
            <p:ph idx="17" type="subTitle"/>
          </p:nvPr>
        </p:nvSpPr>
        <p:spPr>
          <a:xfrm>
            <a:off x="78867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657" name="Google Shape;657;p71"/>
          <p:cNvSpPr txBox="1"/>
          <p:nvPr>
            <p:ph idx="18" type="subTitle"/>
          </p:nvPr>
        </p:nvSpPr>
        <p:spPr>
          <a:xfrm>
            <a:off x="3418500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658" name="Google Shape;658;p71"/>
          <p:cNvSpPr txBox="1"/>
          <p:nvPr>
            <p:ph idx="19" type="subTitle"/>
          </p:nvPr>
        </p:nvSpPr>
        <p:spPr>
          <a:xfrm>
            <a:off x="3418500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659" name="Google Shape;659;p71"/>
          <p:cNvSpPr txBox="1"/>
          <p:nvPr>
            <p:ph idx="20" type="subTitle"/>
          </p:nvPr>
        </p:nvSpPr>
        <p:spPr>
          <a:xfrm>
            <a:off x="6048325" y="3503023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660" name="Google Shape;660;p71"/>
          <p:cNvSpPr txBox="1"/>
          <p:nvPr>
            <p:ph idx="21" type="subTitle"/>
          </p:nvPr>
        </p:nvSpPr>
        <p:spPr>
          <a:xfrm>
            <a:off x="6048325" y="1848775"/>
            <a:ext cx="2305500" cy="38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8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72"/>
          <p:cNvSpPr/>
          <p:nvPr/>
        </p:nvSpPr>
        <p:spPr>
          <a:xfrm>
            <a:off x="-2125550" y="301862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3" name="Google Shape;663;p72"/>
          <p:cNvGrpSpPr/>
          <p:nvPr/>
        </p:nvGrpSpPr>
        <p:grpSpPr>
          <a:xfrm>
            <a:off x="727425" y="-29250"/>
            <a:ext cx="8550550" cy="4637825"/>
            <a:chOff x="727425" y="-29250"/>
            <a:chExt cx="8550550" cy="4637825"/>
          </a:xfrm>
        </p:grpSpPr>
        <p:sp>
          <p:nvSpPr>
            <p:cNvPr id="664" name="Google Shape;664;p72"/>
            <p:cNvSpPr/>
            <p:nvPr/>
          </p:nvSpPr>
          <p:spPr>
            <a:xfrm>
              <a:off x="727425" y="533550"/>
              <a:ext cx="77034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65" name="Google Shape;665;p72"/>
            <p:cNvCxnSpPr/>
            <p:nvPr/>
          </p:nvCxnSpPr>
          <p:spPr>
            <a:xfrm rot="10800000">
              <a:off x="727425" y="-29250"/>
              <a:ext cx="0" cy="5628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6" name="Google Shape;666;p72"/>
            <p:cNvCxnSpPr/>
            <p:nvPr/>
          </p:nvCxnSpPr>
          <p:spPr>
            <a:xfrm>
              <a:off x="8430775" y="4608575"/>
              <a:ext cx="8472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7" name="Google Shape;667;p72"/>
          <p:cNvSpPr txBox="1"/>
          <p:nvPr>
            <p:ph type="title"/>
          </p:nvPr>
        </p:nvSpPr>
        <p:spPr>
          <a:xfrm>
            <a:off x="2212125" y="2464650"/>
            <a:ext cx="59139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68" name="Google Shape;668;p72"/>
          <p:cNvSpPr txBox="1"/>
          <p:nvPr>
            <p:ph idx="1" type="subTitle"/>
          </p:nvPr>
        </p:nvSpPr>
        <p:spPr>
          <a:xfrm>
            <a:off x="2212125" y="838350"/>
            <a:ext cx="5913900" cy="162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9"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73"/>
          <p:cNvSpPr/>
          <p:nvPr/>
        </p:nvSpPr>
        <p:spPr>
          <a:xfrm>
            <a:off x="35528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1" name="Google Shape;671;p73"/>
          <p:cNvGrpSpPr/>
          <p:nvPr/>
        </p:nvGrpSpPr>
        <p:grpSpPr>
          <a:xfrm>
            <a:off x="-50475" y="232800"/>
            <a:ext cx="8961675" cy="4684500"/>
            <a:chOff x="-50475" y="232800"/>
            <a:chExt cx="8961675" cy="4684500"/>
          </a:xfrm>
        </p:grpSpPr>
        <p:sp>
          <p:nvSpPr>
            <p:cNvPr id="672" name="Google Shape;672;p7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73" name="Google Shape;673;p73"/>
            <p:cNvCxnSpPr/>
            <p:nvPr/>
          </p:nvCxnSpPr>
          <p:spPr>
            <a:xfrm rot="10800000">
              <a:off x="-50475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74" name="Google Shape;674;p73"/>
          <p:cNvSpPr txBox="1"/>
          <p:nvPr>
            <p:ph type="title"/>
          </p:nvPr>
        </p:nvSpPr>
        <p:spPr>
          <a:xfrm>
            <a:off x="720000" y="1203900"/>
            <a:ext cx="3198300" cy="15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75" name="Google Shape;675;p73"/>
          <p:cNvSpPr txBox="1"/>
          <p:nvPr>
            <p:ph idx="1" type="subTitle"/>
          </p:nvPr>
        </p:nvSpPr>
        <p:spPr>
          <a:xfrm>
            <a:off x="720000" y="2706062"/>
            <a:ext cx="31983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6" name="Google Shape;676;p73"/>
          <p:cNvSpPr/>
          <p:nvPr>
            <p:ph idx="2" type="pic"/>
          </p:nvPr>
        </p:nvSpPr>
        <p:spPr>
          <a:xfrm>
            <a:off x="4494050" y="0"/>
            <a:ext cx="4650000" cy="51435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74"/>
          <p:cNvSpPr/>
          <p:nvPr/>
        </p:nvSpPr>
        <p:spPr>
          <a:xfrm>
            <a:off x="-923000" y="-945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9" name="Google Shape;679;p74"/>
          <p:cNvGrpSpPr/>
          <p:nvPr/>
        </p:nvGrpSpPr>
        <p:grpSpPr>
          <a:xfrm>
            <a:off x="-19050" y="232800"/>
            <a:ext cx="9176275" cy="4684500"/>
            <a:chOff x="-19050" y="232800"/>
            <a:chExt cx="9176275" cy="4684500"/>
          </a:xfrm>
        </p:grpSpPr>
        <p:sp>
          <p:nvSpPr>
            <p:cNvPr id="680" name="Google Shape;680;p7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81" name="Google Shape;681;p74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2" name="Google Shape;682;p74"/>
            <p:cNvCxnSpPr/>
            <p:nvPr/>
          </p:nvCxnSpPr>
          <p:spPr>
            <a:xfrm>
              <a:off x="8917525" y="4917300"/>
              <a:ext cx="2397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83" name="Google Shape;683;p74"/>
          <p:cNvSpPr txBox="1"/>
          <p:nvPr>
            <p:ph type="title"/>
          </p:nvPr>
        </p:nvSpPr>
        <p:spPr>
          <a:xfrm>
            <a:off x="878875" y="1533125"/>
            <a:ext cx="3024900" cy="64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84" name="Google Shape;684;p74"/>
          <p:cNvSpPr txBox="1"/>
          <p:nvPr>
            <p:ph idx="1" type="subTitle"/>
          </p:nvPr>
        </p:nvSpPr>
        <p:spPr>
          <a:xfrm>
            <a:off x="878875" y="2175300"/>
            <a:ext cx="3024900" cy="121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"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5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7" name="Google Shape;687;p75"/>
          <p:cNvGrpSpPr/>
          <p:nvPr/>
        </p:nvGrpSpPr>
        <p:grpSpPr>
          <a:xfrm>
            <a:off x="232200" y="232800"/>
            <a:ext cx="8937900" cy="4932875"/>
            <a:chOff x="232200" y="232800"/>
            <a:chExt cx="8937900" cy="4932875"/>
          </a:xfrm>
        </p:grpSpPr>
        <p:sp>
          <p:nvSpPr>
            <p:cNvPr id="688" name="Google Shape;688;p75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89" name="Google Shape;689;p75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0" name="Google Shape;690;p75"/>
            <p:cNvCxnSpPr/>
            <p:nvPr/>
          </p:nvCxnSpPr>
          <p:spPr>
            <a:xfrm>
              <a:off x="233525" y="4913075"/>
              <a:ext cx="0" cy="252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1" name="Google Shape;691;p75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92" name="Google Shape;692;p75"/>
          <p:cNvSpPr txBox="1"/>
          <p:nvPr>
            <p:ph idx="1" type="subTitle"/>
          </p:nvPr>
        </p:nvSpPr>
        <p:spPr>
          <a:xfrm>
            <a:off x="713250" y="1017725"/>
            <a:ext cx="7717500" cy="8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"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76"/>
          <p:cNvSpPr/>
          <p:nvPr/>
        </p:nvSpPr>
        <p:spPr>
          <a:xfrm>
            <a:off x="7069475" y="3282725"/>
            <a:ext cx="3701700" cy="37017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5" name="Google Shape;695;p76"/>
          <p:cNvGrpSpPr/>
          <p:nvPr/>
        </p:nvGrpSpPr>
        <p:grpSpPr>
          <a:xfrm>
            <a:off x="-19050" y="232800"/>
            <a:ext cx="8930250" cy="5117250"/>
            <a:chOff x="-19050" y="232800"/>
            <a:chExt cx="8930250" cy="5117250"/>
          </a:xfrm>
        </p:grpSpPr>
        <p:sp>
          <p:nvSpPr>
            <p:cNvPr id="696" name="Google Shape;696;p7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97" name="Google Shape;697;p76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98" name="Google Shape;698;p76"/>
            <p:cNvCxnSpPr/>
            <p:nvPr/>
          </p:nvCxnSpPr>
          <p:spPr>
            <a:xfrm rot="10800000">
              <a:off x="8911200" y="4917150"/>
              <a:ext cx="0" cy="432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99" name="Google Shape;699;p76"/>
          <p:cNvSpPr txBox="1"/>
          <p:nvPr>
            <p:ph type="title"/>
          </p:nvPr>
        </p:nvSpPr>
        <p:spPr>
          <a:xfrm>
            <a:off x="72232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00" name="Google Shape;700;p76"/>
          <p:cNvSpPr txBox="1"/>
          <p:nvPr>
            <p:ph idx="1" type="subTitle"/>
          </p:nvPr>
        </p:nvSpPr>
        <p:spPr>
          <a:xfrm>
            <a:off x="713175" y="1421525"/>
            <a:ext cx="59454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77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3" name="Google Shape;703;p77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704" name="Google Shape;704;p7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05" name="Google Shape;705;p77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6" name="Google Shape;706;p77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7" name="Google Shape;707;p7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08" name="Google Shape;708;p77"/>
          <p:cNvSpPr txBox="1"/>
          <p:nvPr>
            <p:ph idx="1" type="subTitle"/>
          </p:nvPr>
        </p:nvSpPr>
        <p:spPr>
          <a:xfrm>
            <a:off x="977801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9" name="Google Shape;709;p77"/>
          <p:cNvSpPr txBox="1"/>
          <p:nvPr>
            <p:ph idx="2" type="subTitle"/>
          </p:nvPr>
        </p:nvSpPr>
        <p:spPr>
          <a:xfrm>
            <a:off x="345074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0" name="Google Shape;710;p77"/>
          <p:cNvSpPr txBox="1"/>
          <p:nvPr>
            <p:ph idx="3" type="subTitle"/>
          </p:nvPr>
        </p:nvSpPr>
        <p:spPr>
          <a:xfrm>
            <a:off x="5923698" y="2514225"/>
            <a:ext cx="2242500" cy="99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1" name="Google Shape;711;p77"/>
          <p:cNvSpPr txBox="1"/>
          <p:nvPr>
            <p:ph idx="4" type="subTitle"/>
          </p:nvPr>
        </p:nvSpPr>
        <p:spPr>
          <a:xfrm>
            <a:off x="977803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12" name="Google Shape;712;p77"/>
          <p:cNvSpPr txBox="1"/>
          <p:nvPr>
            <p:ph idx="5" type="subTitle"/>
          </p:nvPr>
        </p:nvSpPr>
        <p:spPr>
          <a:xfrm>
            <a:off x="345074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13" name="Google Shape;713;p77"/>
          <p:cNvSpPr txBox="1"/>
          <p:nvPr>
            <p:ph idx="6" type="subTitle"/>
          </p:nvPr>
        </p:nvSpPr>
        <p:spPr>
          <a:xfrm>
            <a:off x="5923697" y="2285625"/>
            <a:ext cx="2242500" cy="3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6_1"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8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6" name="Google Shape;716;p78"/>
          <p:cNvGrpSpPr/>
          <p:nvPr/>
        </p:nvGrpSpPr>
        <p:grpSpPr>
          <a:xfrm>
            <a:off x="-725" y="1466925"/>
            <a:ext cx="939900" cy="2326875"/>
            <a:chOff x="-725" y="1466925"/>
            <a:chExt cx="939900" cy="2326875"/>
          </a:xfrm>
        </p:grpSpPr>
        <p:cxnSp>
          <p:nvCxnSpPr>
            <p:cNvPr id="717" name="Google Shape;717;p78"/>
            <p:cNvCxnSpPr/>
            <p:nvPr/>
          </p:nvCxnSpPr>
          <p:spPr>
            <a:xfrm>
              <a:off x="-725" y="1466925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78"/>
            <p:cNvCxnSpPr/>
            <p:nvPr/>
          </p:nvCxnSpPr>
          <p:spPr>
            <a:xfrm>
              <a:off x="-725" y="266845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78"/>
            <p:cNvCxnSpPr/>
            <p:nvPr/>
          </p:nvCxnSpPr>
          <p:spPr>
            <a:xfrm>
              <a:off x="-725" y="3793800"/>
              <a:ext cx="939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20" name="Google Shape;720;p78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721" name="Google Shape;721;p78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22" name="Google Shape;722;p78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78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24" name="Google Shape;724;p78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25" name="Google Shape;725;p78"/>
          <p:cNvSpPr txBox="1"/>
          <p:nvPr>
            <p:ph idx="1" type="subTitle"/>
          </p:nvPr>
        </p:nvSpPr>
        <p:spPr>
          <a:xfrm>
            <a:off x="1731050" y="1640570"/>
            <a:ext cx="6613200" cy="5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6" name="Google Shape;726;p78"/>
          <p:cNvSpPr txBox="1"/>
          <p:nvPr>
            <p:ph idx="2" type="subTitle"/>
          </p:nvPr>
        </p:nvSpPr>
        <p:spPr>
          <a:xfrm>
            <a:off x="1731050" y="280036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7" name="Google Shape;727;p78"/>
          <p:cNvSpPr txBox="1"/>
          <p:nvPr>
            <p:ph idx="3" type="subTitle"/>
          </p:nvPr>
        </p:nvSpPr>
        <p:spPr>
          <a:xfrm>
            <a:off x="1731050" y="3957450"/>
            <a:ext cx="66132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78"/>
          <p:cNvSpPr txBox="1"/>
          <p:nvPr>
            <p:ph idx="4" type="subTitle"/>
          </p:nvPr>
        </p:nvSpPr>
        <p:spPr>
          <a:xfrm>
            <a:off x="1731050" y="1241275"/>
            <a:ext cx="6613200" cy="530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29" name="Google Shape;729;p78"/>
          <p:cNvSpPr txBox="1"/>
          <p:nvPr>
            <p:ph idx="5" type="subTitle"/>
          </p:nvPr>
        </p:nvSpPr>
        <p:spPr>
          <a:xfrm>
            <a:off x="1731050" y="2395400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30" name="Google Shape;730;p78"/>
          <p:cNvSpPr txBox="1"/>
          <p:nvPr>
            <p:ph idx="6" type="subTitle"/>
          </p:nvPr>
        </p:nvSpPr>
        <p:spPr>
          <a:xfrm>
            <a:off x="1731050" y="3546826"/>
            <a:ext cx="6613200" cy="52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6_1_1"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79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3" name="Google Shape;733;p79"/>
          <p:cNvGrpSpPr/>
          <p:nvPr/>
        </p:nvGrpSpPr>
        <p:grpSpPr>
          <a:xfrm>
            <a:off x="232200" y="-60100"/>
            <a:ext cx="9070200" cy="4977400"/>
            <a:chOff x="232200" y="-60100"/>
            <a:chExt cx="9070200" cy="4977400"/>
          </a:xfrm>
        </p:grpSpPr>
        <p:sp>
          <p:nvSpPr>
            <p:cNvPr id="734" name="Google Shape;734;p79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35" name="Google Shape;735;p79"/>
            <p:cNvCxnSpPr/>
            <p:nvPr/>
          </p:nvCxnSpPr>
          <p:spPr>
            <a:xfrm rot="10800000">
              <a:off x="232200" y="-60100"/>
              <a:ext cx="0" cy="2967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6" name="Google Shape;736;p79"/>
            <p:cNvCxnSpPr/>
            <p:nvPr/>
          </p:nvCxnSpPr>
          <p:spPr>
            <a:xfrm>
              <a:off x="8904900" y="4917300"/>
              <a:ext cx="3975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7" name="Google Shape;737;p7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38" name="Google Shape;738;p79"/>
          <p:cNvSpPr txBox="1"/>
          <p:nvPr>
            <p:ph idx="1" type="subTitle"/>
          </p:nvPr>
        </p:nvSpPr>
        <p:spPr>
          <a:xfrm>
            <a:off x="2032350" y="1565625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9" name="Google Shape;739;p79"/>
          <p:cNvSpPr txBox="1"/>
          <p:nvPr>
            <p:ph idx="2" type="subTitle"/>
          </p:nvPr>
        </p:nvSpPr>
        <p:spPr>
          <a:xfrm>
            <a:off x="2641957" y="2723563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79"/>
          <p:cNvSpPr txBox="1"/>
          <p:nvPr>
            <p:ph idx="3" type="subTitle"/>
          </p:nvPr>
        </p:nvSpPr>
        <p:spPr>
          <a:xfrm>
            <a:off x="3251557" y="3881500"/>
            <a:ext cx="4876800" cy="5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1" name="Google Shape;741;p79"/>
          <p:cNvSpPr txBox="1"/>
          <p:nvPr>
            <p:ph idx="4" type="subTitle"/>
          </p:nvPr>
        </p:nvSpPr>
        <p:spPr>
          <a:xfrm>
            <a:off x="2032350" y="12536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42" name="Google Shape;742;p79"/>
          <p:cNvSpPr txBox="1"/>
          <p:nvPr>
            <p:ph idx="5" type="subTitle"/>
          </p:nvPr>
        </p:nvSpPr>
        <p:spPr>
          <a:xfrm>
            <a:off x="2641950" y="241227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43" name="Google Shape;743;p79"/>
          <p:cNvSpPr txBox="1"/>
          <p:nvPr>
            <p:ph idx="6" type="subTitle"/>
          </p:nvPr>
        </p:nvSpPr>
        <p:spPr>
          <a:xfrm>
            <a:off x="3251550" y="3570925"/>
            <a:ext cx="4876800" cy="42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Font typeface="Figtree Black"/>
              <a:buNone/>
              <a:defRPr sz="26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80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6" name="Google Shape;746;p80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747" name="Google Shape;747;p80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48" name="Google Shape;748;p80"/>
            <p:cNvCxnSpPr/>
            <p:nvPr/>
          </p:nvCxnSpPr>
          <p:spPr>
            <a:xfrm rot="10800000">
              <a:off x="-1905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9" name="Google Shape;749;p80"/>
            <p:cNvCxnSpPr/>
            <p:nvPr/>
          </p:nvCxnSpPr>
          <p:spPr>
            <a:xfrm rot="10800000">
              <a:off x="891120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0" name="Google Shape;750;p8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51" name="Google Shape;751;p80"/>
          <p:cNvSpPr txBox="1"/>
          <p:nvPr>
            <p:ph idx="1" type="subTitle"/>
          </p:nvPr>
        </p:nvSpPr>
        <p:spPr>
          <a:xfrm>
            <a:off x="1762571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2" name="Google Shape;752;p80"/>
          <p:cNvSpPr txBox="1"/>
          <p:nvPr>
            <p:ph idx="2" type="subTitle"/>
          </p:nvPr>
        </p:nvSpPr>
        <p:spPr>
          <a:xfrm>
            <a:off x="5132667" y="1752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3" name="Google Shape;753;p80"/>
          <p:cNvSpPr txBox="1"/>
          <p:nvPr>
            <p:ph idx="3" type="subTitle"/>
          </p:nvPr>
        </p:nvSpPr>
        <p:spPr>
          <a:xfrm>
            <a:off x="1762571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4" name="Google Shape;754;p80"/>
          <p:cNvSpPr txBox="1"/>
          <p:nvPr>
            <p:ph idx="4" type="subTitle"/>
          </p:nvPr>
        </p:nvSpPr>
        <p:spPr>
          <a:xfrm>
            <a:off x="5132667" y="3336725"/>
            <a:ext cx="2687400" cy="91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5" name="Google Shape;755;p80"/>
          <p:cNvSpPr txBox="1"/>
          <p:nvPr>
            <p:ph idx="5" type="subTitle"/>
          </p:nvPr>
        </p:nvSpPr>
        <p:spPr>
          <a:xfrm>
            <a:off x="1762571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56" name="Google Shape;756;p80"/>
          <p:cNvSpPr txBox="1"/>
          <p:nvPr>
            <p:ph idx="6" type="subTitle"/>
          </p:nvPr>
        </p:nvSpPr>
        <p:spPr>
          <a:xfrm>
            <a:off x="5132667" y="1524200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57" name="Google Shape;757;p80"/>
          <p:cNvSpPr txBox="1"/>
          <p:nvPr>
            <p:ph idx="7" type="subTitle"/>
          </p:nvPr>
        </p:nvSpPr>
        <p:spPr>
          <a:xfrm>
            <a:off x="1762571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58" name="Google Shape;758;p80"/>
          <p:cNvSpPr txBox="1"/>
          <p:nvPr>
            <p:ph idx="8" type="subTitle"/>
          </p:nvPr>
        </p:nvSpPr>
        <p:spPr>
          <a:xfrm>
            <a:off x="5132667" y="3091838"/>
            <a:ext cx="2687400" cy="35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_1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81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1" name="Google Shape;761;p81"/>
          <p:cNvGrpSpPr/>
          <p:nvPr/>
        </p:nvGrpSpPr>
        <p:grpSpPr>
          <a:xfrm>
            <a:off x="232200" y="232800"/>
            <a:ext cx="8988300" cy="5000100"/>
            <a:chOff x="232200" y="232800"/>
            <a:chExt cx="8988300" cy="5000100"/>
          </a:xfrm>
        </p:grpSpPr>
        <p:sp>
          <p:nvSpPr>
            <p:cNvPr id="762" name="Google Shape;762;p81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63" name="Google Shape;763;p81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4" name="Google Shape;764;p81"/>
            <p:cNvCxnSpPr/>
            <p:nvPr/>
          </p:nvCxnSpPr>
          <p:spPr>
            <a:xfrm>
              <a:off x="233525" y="4917300"/>
              <a:ext cx="0" cy="315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65" name="Google Shape;765;p8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6" name="Google Shape;766;p81"/>
          <p:cNvSpPr txBox="1"/>
          <p:nvPr>
            <p:ph idx="1" type="subTitle"/>
          </p:nvPr>
        </p:nvSpPr>
        <p:spPr>
          <a:xfrm>
            <a:off x="874134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7" name="Google Shape;767;p81"/>
          <p:cNvSpPr txBox="1"/>
          <p:nvPr>
            <p:ph idx="2" type="subTitle"/>
          </p:nvPr>
        </p:nvSpPr>
        <p:spPr>
          <a:xfrm>
            <a:off x="3319800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8" name="Google Shape;768;p81"/>
          <p:cNvSpPr txBox="1"/>
          <p:nvPr>
            <p:ph idx="3" type="subTitle"/>
          </p:nvPr>
        </p:nvSpPr>
        <p:spPr>
          <a:xfrm>
            <a:off x="874134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9" name="Google Shape;769;p81"/>
          <p:cNvSpPr txBox="1"/>
          <p:nvPr>
            <p:ph idx="4" type="subTitle"/>
          </p:nvPr>
        </p:nvSpPr>
        <p:spPr>
          <a:xfrm>
            <a:off x="3319800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0" name="Google Shape;770;p81"/>
          <p:cNvSpPr txBox="1"/>
          <p:nvPr>
            <p:ph idx="5" type="subTitle"/>
          </p:nvPr>
        </p:nvSpPr>
        <p:spPr>
          <a:xfrm>
            <a:off x="5765466" y="2145979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1" name="Google Shape;771;p81"/>
          <p:cNvSpPr txBox="1"/>
          <p:nvPr>
            <p:ph idx="6" type="subTitle"/>
          </p:nvPr>
        </p:nvSpPr>
        <p:spPr>
          <a:xfrm>
            <a:off x="5765466" y="3635775"/>
            <a:ext cx="2199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2" name="Google Shape;772;p81"/>
          <p:cNvSpPr txBox="1"/>
          <p:nvPr>
            <p:ph idx="7" type="subTitle"/>
          </p:nvPr>
        </p:nvSpPr>
        <p:spPr>
          <a:xfrm>
            <a:off x="872334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73" name="Google Shape;773;p81"/>
          <p:cNvSpPr txBox="1"/>
          <p:nvPr>
            <p:ph idx="8" type="subTitle"/>
          </p:nvPr>
        </p:nvSpPr>
        <p:spPr>
          <a:xfrm>
            <a:off x="3318000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74" name="Google Shape;774;p81"/>
          <p:cNvSpPr txBox="1"/>
          <p:nvPr>
            <p:ph idx="9" type="subTitle"/>
          </p:nvPr>
        </p:nvSpPr>
        <p:spPr>
          <a:xfrm>
            <a:off x="5763666" y="1769325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75" name="Google Shape;775;p81"/>
          <p:cNvSpPr txBox="1"/>
          <p:nvPr>
            <p:ph idx="13" type="subTitle"/>
          </p:nvPr>
        </p:nvSpPr>
        <p:spPr>
          <a:xfrm>
            <a:off x="872334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76" name="Google Shape;776;p81"/>
          <p:cNvSpPr txBox="1"/>
          <p:nvPr>
            <p:ph idx="14" type="subTitle"/>
          </p:nvPr>
        </p:nvSpPr>
        <p:spPr>
          <a:xfrm>
            <a:off x="3318000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77" name="Google Shape;777;p81"/>
          <p:cNvSpPr txBox="1"/>
          <p:nvPr>
            <p:ph idx="15" type="subTitle"/>
          </p:nvPr>
        </p:nvSpPr>
        <p:spPr>
          <a:xfrm>
            <a:off x="5763666" y="3258926"/>
            <a:ext cx="2203200" cy="4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19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Figtree Black"/>
              <a:buNone/>
              <a:defRPr sz="2400"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1"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82"/>
          <p:cNvSpPr/>
          <p:nvPr/>
        </p:nvSpPr>
        <p:spPr>
          <a:xfrm>
            <a:off x="6309175" y="2486975"/>
            <a:ext cx="4243200" cy="42432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0" name="Google Shape;780;p82"/>
          <p:cNvGrpSpPr/>
          <p:nvPr/>
        </p:nvGrpSpPr>
        <p:grpSpPr>
          <a:xfrm>
            <a:off x="-69525" y="539500"/>
            <a:ext cx="9455500" cy="4069200"/>
            <a:chOff x="-69525" y="539500"/>
            <a:chExt cx="9455500" cy="4069200"/>
          </a:xfrm>
        </p:grpSpPr>
        <p:grpSp>
          <p:nvGrpSpPr>
            <p:cNvPr id="781" name="Google Shape;781;p82"/>
            <p:cNvGrpSpPr/>
            <p:nvPr/>
          </p:nvGrpSpPr>
          <p:grpSpPr>
            <a:xfrm>
              <a:off x="713225" y="539500"/>
              <a:ext cx="8672750" cy="4069200"/>
              <a:chOff x="713225" y="539500"/>
              <a:chExt cx="8672750" cy="4069200"/>
            </a:xfrm>
          </p:grpSpPr>
          <p:sp>
            <p:nvSpPr>
              <p:cNvPr id="782" name="Google Shape;782;p82"/>
              <p:cNvSpPr/>
              <p:nvPr/>
            </p:nvSpPr>
            <p:spPr>
              <a:xfrm>
                <a:off x="713225" y="539500"/>
                <a:ext cx="7717500" cy="4069200"/>
              </a:xfrm>
              <a:prstGeom prst="rect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783" name="Google Shape;783;p82"/>
              <p:cNvCxnSpPr/>
              <p:nvPr/>
            </p:nvCxnSpPr>
            <p:spPr>
              <a:xfrm>
                <a:off x="8407675" y="4608575"/>
                <a:ext cx="978300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784" name="Google Shape;784;p82"/>
            <p:cNvCxnSpPr/>
            <p:nvPr/>
          </p:nvCxnSpPr>
          <p:spPr>
            <a:xfrm rot="10800000">
              <a:off x="-69525" y="539500"/>
              <a:ext cx="789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85" name="Google Shape;785;p82"/>
          <p:cNvSpPr txBox="1"/>
          <p:nvPr>
            <p:ph hasCustomPrompt="1" type="title"/>
          </p:nvPr>
        </p:nvSpPr>
        <p:spPr>
          <a:xfrm>
            <a:off x="707575" y="539500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6" name="Google Shape;786;p82"/>
          <p:cNvSpPr txBox="1"/>
          <p:nvPr>
            <p:ph idx="1" type="subTitle"/>
          </p:nvPr>
        </p:nvSpPr>
        <p:spPr>
          <a:xfrm>
            <a:off x="707575" y="1308392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7" name="Google Shape;787;p82"/>
          <p:cNvSpPr txBox="1"/>
          <p:nvPr>
            <p:ph hasCustomPrompt="1" idx="2" type="title"/>
          </p:nvPr>
        </p:nvSpPr>
        <p:spPr>
          <a:xfrm>
            <a:off x="707575" y="1901349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8" name="Google Shape;788;p82"/>
          <p:cNvSpPr txBox="1"/>
          <p:nvPr>
            <p:ph idx="3" type="subTitle"/>
          </p:nvPr>
        </p:nvSpPr>
        <p:spPr>
          <a:xfrm>
            <a:off x="707575" y="2670245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89" name="Google Shape;789;p82"/>
          <p:cNvSpPr txBox="1"/>
          <p:nvPr>
            <p:ph hasCustomPrompt="1" idx="4" type="title"/>
          </p:nvPr>
        </p:nvSpPr>
        <p:spPr>
          <a:xfrm>
            <a:off x="707575" y="3263198"/>
            <a:ext cx="4051200" cy="7689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37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90" name="Google Shape;790;p82"/>
          <p:cNvSpPr txBox="1"/>
          <p:nvPr>
            <p:ph idx="5" type="subTitle"/>
          </p:nvPr>
        </p:nvSpPr>
        <p:spPr>
          <a:xfrm>
            <a:off x="707575" y="4032098"/>
            <a:ext cx="4051200" cy="4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1"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83"/>
          <p:cNvSpPr/>
          <p:nvPr/>
        </p:nvSpPr>
        <p:spPr>
          <a:xfrm>
            <a:off x="8240650" y="-9265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3" name="Google Shape;793;p83"/>
          <p:cNvGrpSpPr/>
          <p:nvPr/>
        </p:nvGrpSpPr>
        <p:grpSpPr>
          <a:xfrm>
            <a:off x="-19050" y="232800"/>
            <a:ext cx="9189150" cy="4684500"/>
            <a:chOff x="-19050" y="232800"/>
            <a:chExt cx="9189150" cy="4684500"/>
          </a:xfrm>
        </p:grpSpPr>
        <p:sp>
          <p:nvSpPr>
            <p:cNvPr id="794" name="Google Shape;794;p83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795" name="Google Shape;795;p83"/>
            <p:cNvCxnSpPr/>
            <p:nvPr/>
          </p:nvCxnSpPr>
          <p:spPr>
            <a:xfrm rot="10800000">
              <a:off x="-19050" y="49173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96" name="Google Shape;796;p83"/>
            <p:cNvCxnSpPr/>
            <p:nvPr/>
          </p:nvCxnSpPr>
          <p:spPr>
            <a:xfrm rot="10800000">
              <a:off x="8911200" y="232800"/>
              <a:ext cx="2589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97" name="Google Shape;797;p83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1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84"/>
          <p:cNvSpPr/>
          <p:nvPr/>
        </p:nvSpPr>
        <p:spPr>
          <a:xfrm>
            <a:off x="-9243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0" name="Google Shape;800;p84"/>
          <p:cNvGrpSpPr/>
          <p:nvPr/>
        </p:nvGrpSpPr>
        <p:grpSpPr>
          <a:xfrm>
            <a:off x="232200" y="232800"/>
            <a:ext cx="8988300" cy="4964300"/>
            <a:chOff x="232200" y="232800"/>
            <a:chExt cx="8988300" cy="4964300"/>
          </a:xfrm>
        </p:grpSpPr>
        <p:sp>
          <p:nvSpPr>
            <p:cNvPr id="801" name="Google Shape;801;p84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02" name="Google Shape;802;p84"/>
            <p:cNvCxnSpPr/>
            <p:nvPr/>
          </p:nvCxnSpPr>
          <p:spPr>
            <a:xfrm rot="10800000">
              <a:off x="8911200" y="232800"/>
              <a:ext cx="3093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03" name="Google Shape;803;p84"/>
            <p:cNvCxnSpPr/>
            <p:nvPr/>
          </p:nvCxnSpPr>
          <p:spPr>
            <a:xfrm rot="10800000">
              <a:off x="232200" y="4890500"/>
              <a:ext cx="0" cy="3066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04" name="Google Shape;804;p84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5"/>
          <p:cNvSpPr/>
          <p:nvPr/>
        </p:nvSpPr>
        <p:spPr>
          <a:xfrm>
            <a:off x="6677100" y="-9050"/>
            <a:ext cx="5161500" cy="51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7" name="Google Shape;807;p85"/>
          <p:cNvGrpSpPr/>
          <p:nvPr/>
        </p:nvGrpSpPr>
        <p:grpSpPr>
          <a:xfrm>
            <a:off x="713223" y="-79050"/>
            <a:ext cx="8791100" cy="4687625"/>
            <a:chOff x="-669332" y="-79050"/>
            <a:chExt cx="10173707" cy="4687625"/>
          </a:xfrm>
        </p:grpSpPr>
        <p:sp>
          <p:nvSpPr>
            <p:cNvPr id="808" name="Google Shape;808;p85"/>
            <p:cNvSpPr/>
            <p:nvPr/>
          </p:nvSpPr>
          <p:spPr>
            <a:xfrm>
              <a:off x="-669325" y="533550"/>
              <a:ext cx="9100200" cy="40749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09" name="Google Shape;809;p85"/>
            <p:cNvCxnSpPr/>
            <p:nvPr/>
          </p:nvCxnSpPr>
          <p:spPr>
            <a:xfrm rot="10800000">
              <a:off x="-669332" y="-79050"/>
              <a:ext cx="0" cy="6249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0" name="Google Shape;810;p85"/>
            <p:cNvCxnSpPr/>
            <p:nvPr/>
          </p:nvCxnSpPr>
          <p:spPr>
            <a:xfrm>
              <a:off x="8425275" y="4608575"/>
              <a:ext cx="10791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11" name="Google Shape;811;p85"/>
          <p:cNvSpPr txBox="1"/>
          <p:nvPr>
            <p:ph type="title"/>
          </p:nvPr>
        </p:nvSpPr>
        <p:spPr>
          <a:xfrm>
            <a:off x="1094263" y="778325"/>
            <a:ext cx="44481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812" name="Google Shape;812;p85"/>
          <p:cNvSpPr txBox="1"/>
          <p:nvPr>
            <p:ph idx="1" type="subTitle"/>
          </p:nvPr>
        </p:nvSpPr>
        <p:spPr>
          <a:xfrm>
            <a:off x="1094225" y="1651512"/>
            <a:ext cx="4448100" cy="122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3" name="Google Shape;813;p85"/>
          <p:cNvSpPr txBox="1"/>
          <p:nvPr/>
        </p:nvSpPr>
        <p:spPr>
          <a:xfrm>
            <a:off x="1094225" y="3383825"/>
            <a:ext cx="57972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CREDITS: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,</a:t>
            </a: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and includes icons, infographics &amp; images by 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1" lang="en" sz="1200" u="sng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 b="1" sz="1200" u="sng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86"/>
          <p:cNvSpPr/>
          <p:nvPr/>
        </p:nvSpPr>
        <p:spPr>
          <a:xfrm>
            <a:off x="8240650" y="420432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6" name="Google Shape;816;p86"/>
          <p:cNvGrpSpPr/>
          <p:nvPr/>
        </p:nvGrpSpPr>
        <p:grpSpPr>
          <a:xfrm>
            <a:off x="232200" y="-49400"/>
            <a:ext cx="8679000" cy="5250800"/>
            <a:chOff x="232200" y="-49400"/>
            <a:chExt cx="8679000" cy="5250800"/>
          </a:xfrm>
        </p:grpSpPr>
        <p:sp>
          <p:nvSpPr>
            <p:cNvPr id="817" name="Google Shape;817;p86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18" name="Google Shape;818;p86"/>
            <p:cNvGrpSpPr/>
            <p:nvPr/>
          </p:nvGrpSpPr>
          <p:grpSpPr>
            <a:xfrm>
              <a:off x="232200" y="-49400"/>
              <a:ext cx="8679000" cy="5250800"/>
              <a:chOff x="232200" y="-49400"/>
              <a:chExt cx="8679000" cy="5250800"/>
            </a:xfrm>
          </p:grpSpPr>
          <p:cxnSp>
            <p:nvCxnSpPr>
              <p:cNvPr id="819" name="Google Shape;819;p86"/>
              <p:cNvCxnSpPr/>
              <p:nvPr/>
            </p:nvCxnSpPr>
            <p:spPr>
              <a:xfrm rot="10800000">
                <a:off x="232200" y="-494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20" name="Google Shape;820;p86"/>
              <p:cNvCxnSpPr/>
              <p:nvPr/>
            </p:nvCxnSpPr>
            <p:spPr>
              <a:xfrm rot="10800000">
                <a:off x="8911200" y="4917300"/>
                <a:ext cx="0" cy="28410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8"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87"/>
          <p:cNvSpPr/>
          <p:nvPr/>
        </p:nvSpPr>
        <p:spPr>
          <a:xfrm>
            <a:off x="8141975" y="-886575"/>
            <a:ext cx="1861500" cy="18615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3" name="Google Shape;823;p87"/>
          <p:cNvGrpSpPr/>
          <p:nvPr/>
        </p:nvGrpSpPr>
        <p:grpSpPr>
          <a:xfrm>
            <a:off x="232200" y="232800"/>
            <a:ext cx="9045000" cy="4975500"/>
            <a:chOff x="232200" y="232800"/>
            <a:chExt cx="9045000" cy="4975500"/>
          </a:xfrm>
        </p:grpSpPr>
        <p:sp>
          <p:nvSpPr>
            <p:cNvPr id="824" name="Google Shape;824;p87"/>
            <p:cNvSpPr/>
            <p:nvPr/>
          </p:nvSpPr>
          <p:spPr>
            <a:xfrm>
              <a:off x="232200" y="232800"/>
              <a:ext cx="8679000" cy="4684500"/>
            </a:xfrm>
            <a:prstGeom prst="rect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825" name="Google Shape;825;p87"/>
            <p:cNvCxnSpPr/>
            <p:nvPr/>
          </p:nvCxnSpPr>
          <p:spPr>
            <a:xfrm>
              <a:off x="8911200" y="232800"/>
              <a:ext cx="3660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87"/>
            <p:cNvCxnSpPr/>
            <p:nvPr/>
          </p:nvCxnSpPr>
          <p:spPr>
            <a:xfrm>
              <a:off x="232200" y="4917300"/>
              <a:ext cx="1200" cy="29100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4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29" Type="http://schemas.openxmlformats.org/officeDocument/2006/relationships/theme" Target="../theme/theme3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80.xml"/><Relationship Id="rId23" Type="http://schemas.openxmlformats.org/officeDocument/2006/relationships/slideLayout" Target="../slideLayouts/slideLayout79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82.xml"/><Relationship Id="rId25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 Black"/>
              <a:buNone/>
              <a:defRPr sz="2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 Black"/>
              <a:buNone/>
              <a:defRPr sz="2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281" name="Google Shape;281;p30"/>
          <p:cNvSpPr txBox="1"/>
          <p:nvPr>
            <p:ph idx="1" type="body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9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 Black"/>
              <a:buNone/>
              <a:defRPr sz="28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Figtree Black"/>
              <a:buNone/>
              <a:defRPr sz="30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defRPr>
            </a:lvl9pPr>
          </a:lstStyle>
          <a:p/>
        </p:txBody>
      </p:sp>
      <p:sp>
        <p:nvSpPr>
          <p:cNvPr id="555" name="Google Shape;555;p59"/>
          <p:cNvSpPr txBox="1"/>
          <p:nvPr>
            <p:ph idx="1" type="body"/>
          </p:nvPr>
        </p:nvSpPr>
        <p:spPr>
          <a:xfrm>
            <a:off x="713400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●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○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Char char="■"/>
              <a:def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88"/>
          <p:cNvSpPr txBox="1"/>
          <p:nvPr>
            <p:ph type="ctrTitle"/>
          </p:nvPr>
        </p:nvSpPr>
        <p:spPr>
          <a:xfrm>
            <a:off x="1087125" y="1670225"/>
            <a:ext cx="3381300" cy="139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Brergo Recruitment Project</a:t>
            </a:r>
            <a:endParaRPr/>
          </a:p>
        </p:txBody>
      </p:sp>
      <p:sp>
        <p:nvSpPr>
          <p:cNvPr id="832" name="Google Shape;832;p88"/>
          <p:cNvSpPr txBox="1"/>
          <p:nvPr>
            <p:ph idx="1" type="subTitle"/>
          </p:nvPr>
        </p:nvSpPr>
        <p:spPr>
          <a:xfrm>
            <a:off x="1087125" y="2997488"/>
            <a:ext cx="58974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Steering Wheel Design</a:t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833" name="Google Shape;833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5825" y="1033282"/>
            <a:ext cx="3725126" cy="266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89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839" name="Google Shape;839;p89"/>
          <p:cNvSpPr txBox="1"/>
          <p:nvPr/>
        </p:nvSpPr>
        <p:spPr>
          <a:xfrm>
            <a:off x="874925" y="1231000"/>
            <a:ext cx="73875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Safe: Rule-compliant and structurally capable of carrying driver input loads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Ergonomic: Comfortable and controllable for a wide range of drivers wearing gloves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Lightweight: Material removed where it does not contribute efficiently to the load path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Manufacturable: Realistic to machine, assemble, inspect, and maintain with team resources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Validated: Design decisions supported by calculations, FEA, and physical testing plans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90"/>
          <p:cNvSpPr txBox="1"/>
          <p:nvPr>
            <p:ph type="title"/>
          </p:nvPr>
        </p:nvSpPr>
        <p:spPr>
          <a:xfrm>
            <a:off x="1895550" y="1133575"/>
            <a:ext cx="5352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gtree"/>
                <a:ea typeface="Figtree"/>
                <a:cs typeface="Figtree"/>
                <a:sym typeface="Figtree"/>
              </a:rPr>
              <a:t>Design Question: How can I remove as much unnecessary material as possible without compromising strength, stiffness, ergonomics, or rule compliance?</a:t>
            </a:r>
            <a:endParaRPr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9" name="Google Shape;849;p91"/>
          <p:cNvCxnSpPr>
            <a:stCxn id="850" idx="3"/>
            <a:endCxn id="851" idx="1"/>
          </p:cNvCxnSpPr>
          <p:nvPr/>
        </p:nvCxnSpPr>
        <p:spPr>
          <a:xfrm>
            <a:off x="1392600" y="2343700"/>
            <a:ext cx="3080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2" name="Google Shape;852;p91"/>
          <p:cNvSpPr txBox="1"/>
          <p:nvPr>
            <p:ph type="title"/>
          </p:nvPr>
        </p:nvSpPr>
        <p:spPr>
          <a:xfrm>
            <a:off x="722376" y="445025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Engineering Design Process</a:t>
            </a:r>
            <a:endParaRPr/>
          </a:p>
        </p:txBody>
      </p:sp>
      <p:sp>
        <p:nvSpPr>
          <p:cNvPr id="853" name="Google Shape;853;p91"/>
          <p:cNvSpPr txBox="1"/>
          <p:nvPr/>
        </p:nvSpPr>
        <p:spPr>
          <a:xfrm>
            <a:off x="393749" y="3167450"/>
            <a:ext cx="1632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List Requirements</a:t>
            </a:r>
            <a:endParaRPr sz="1700">
              <a:solidFill>
                <a:schemeClr val="dk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4" name="Google Shape;854;p91"/>
          <p:cNvSpPr txBox="1"/>
          <p:nvPr/>
        </p:nvSpPr>
        <p:spPr>
          <a:xfrm>
            <a:off x="2146290" y="3167450"/>
            <a:ext cx="1552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Research &amp; Concepts</a:t>
            </a:r>
            <a:endParaRPr sz="1700">
              <a:solidFill>
                <a:schemeClr val="dk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5" name="Google Shape;855;p91"/>
          <p:cNvSpPr txBox="1"/>
          <p:nvPr/>
        </p:nvSpPr>
        <p:spPr>
          <a:xfrm>
            <a:off x="3880025" y="3167450"/>
            <a:ext cx="15525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Initial </a:t>
            </a:r>
            <a:b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</a:b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Design</a:t>
            </a:r>
            <a:endParaRPr sz="1700">
              <a:solidFill>
                <a:schemeClr val="dk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0" name="Google Shape;850;p91"/>
          <p:cNvSpPr txBox="1"/>
          <p:nvPr/>
        </p:nvSpPr>
        <p:spPr>
          <a:xfrm>
            <a:off x="1026900" y="1994200"/>
            <a:ext cx="365700" cy="69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rPr>
              <a:t>01</a:t>
            </a:r>
            <a:endParaRPr sz="1100">
              <a:solidFill>
                <a:schemeClr val="lt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6" name="Google Shape;856;p91"/>
          <p:cNvSpPr txBox="1"/>
          <p:nvPr/>
        </p:nvSpPr>
        <p:spPr>
          <a:xfrm>
            <a:off x="2739681" y="1994200"/>
            <a:ext cx="365700" cy="69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rPr>
              <a:t>02</a:t>
            </a:r>
            <a:endParaRPr sz="1100">
              <a:solidFill>
                <a:schemeClr val="lt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1" name="Google Shape;851;p91"/>
          <p:cNvSpPr txBox="1"/>
          <p:nvPr/>
        </p:nvSpPr>
        <p:spPr>
          <a:xfrm>
            <a:off x="4473419" y="1994200"/>
            <a:ext cx="365700" cy="69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rPr>
              <a:t>03</a:t>
            </a:r>
            <a:endParaRPr sz="1100">
              <a:solidFill>
                <a:schemeClr val="lt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57" name="Google Shape;857;p91"/>
          <p:cNvSpPr txBox="1"/>
          <p:nvPr/>
        </p:nvSpPr>
        <p:spPr>
          <a:xfrm>
            <a:off x="7919950" y="1994200"/>
            <a:ext cx="365700" cy="69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rPr>
              <a:t>05</a:t>
            </a:r>
            <a:endParaRPr sz="1100">
              <a:solidFill>
                <a:schemeClr val="lt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cxnSp>
        <p:nvCxnSpPr>
          <p:cNvPr id="858" name="Google Shape;858;p91"/>
          <p:cNvCxnSpPr/>
          <p:nvPr/>
        </p:nvCxnSpPr>
        <p:spPr>
          <a:xfrm>
            <a:off x="4839187" y="2331050"/>
            <a:ext cx="3080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9" name="Google Shape;859;p91"/>
          <p:cNvSpPr txBox="1"/>
          <p:nvPr/>
        </p:nvSpPr>
        <p:spPr>
          <a:xfrm>
            <a:off x="6196685" y="1994200"/>
            <a:ext cx="365700" cy="699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Figtree Black"/>
                <a:ea typeface="Figtree Black"/>
                <a:cs typeface="Figtree Black"/>
                <a:sym typeface="Figtree Black"/>
              </a:rPr>
              <a:t>04</a:t>
            </a:r>
            <a:endParaRPr sz="1100">
              <a:solidFill>
                <a:schemeClr val="lt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0" name="Google Shape;860;p91"/>
          <p:cNvSpPr txBox="1"/>
          <p:nvPr/>
        </p:nvSpPr>
        <p:spPr>
          <a:xfrm>
            <a:off x="5613750" y="2845550"/>
            <a:ext cx="1552500" cy="1053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Analyze, Diagnose, &amp; Revise</a:t>
            </a:r>
            <a:endParaRPr sz="1700">
              <a:solidFill>
                <a:schemeClr val="dk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sp>
        <p:nvSpPr>
          <p:cNvPr id="861" name="Google Shape;861;p91"/>
          <p:cNvSpPr txBox="1"/>
          <p:nvPr/>
        </p:nvSpPr>
        <p:spPr>
          <a:xfrm>
            <a:off x="7347475" y="2877950"/>
            <a:ext cx="1552500" cy="699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Figtree Black"/>
                <a:ea typeface="Figtree Black"/>
                <a:cs typeface="Figtree Black"/>
                <a:sym typeface="Figtree Black"/>
              </a:rPr>
              <a:t>Final Validation</a:t>
            </a:r>
            <a:endParaRPr sz="1700">
              <a:solidFill>
                <a:schemeClr val="dk1"/>
              </a:solidFill>
              <a:latin typeface="Figtree Black"/>
              <a:ea typeface="Figtree Black"/>
              <a:cs typeface="Figtree Black"/>
              <a:sym typeface="Figtree Black"/>
            </a:endParaRPr>
          </a:p>
        </p:txBody>
      </p:sp>
      <p:pic>
        <p:nvPicPr>
          <p:cNvPr id="862" name="Google Shape;86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030533">
            <a:off x="5650790" y="1105677"/>
            <a:ext cx="1457497" cy="1457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92"/>
          <p:cNvSpPr txBox="1"/>
          <p:nvPr>
            <p:ph type="title"/>
          </p:nvPr>
        </p:nvSpPr>
        <p:spPr>
          <a:xfrm>
            <a:off x="720000" y="3286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Engineering Requirements</a:t>
            </a:r>
            <a:endParaRPr/>
          </a:p>
        </p:txBody>
      </p:sp>
      <p:graphicFrame>
        <p:nvGraphicFramePr>
          <p:cNvPr id="868" name="Google Shape;868;p92"/>
          <p:cNvGraphicFramePr/>
          <p:nvPr/>
        </p:nvGraphicFramePr>
        <p:xfrm>
          <a:off x="554888" y="10812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{FE6A847C-827E-40C9-8353-8D9D758BFBDF}</a:tableStyleId>
              </a:tblPr>
              <a:tblGrid>
                <a:gridCol w="2211900"/>
                <a:gridCol w="3197425"/>
                <a:gridCol w="2624875"/>
              </a:tblGrid>
              <a:tr h="215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Requirement</a:t>
                      </a:r>
                      <a:endParaRPr sz="10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Design Response</a:t>
                      </a:r>
                      <a:endParaRPr sz="1000">
                        <a:solidFill>
                          <a:schemeClr val="dk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Verification</a:t>
                      </a:r>
                      <a:endParaRPr sz="10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27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Continuous compliant perimeter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Continuous non-concave outer profile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CAD + rule review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Quick disconnect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3-bolt Lifeline QR interface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Assembly CAD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7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Gloved operation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Open Center + unobstructed QR access</a:t>
                      </a:r>
                      <a:endParaRPr sz="1000">
                        <a:solidFill>
                          <a:schemeClr val="dk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Ergonomic prototype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7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Wide driver accommodation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Large finger clearance + shaped grip regions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Multi-user glove test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7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Structural integrity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 mm 7075-T6 load-bearing plate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FEA + proof test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0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Low mass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Internal lightening cutouts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CAD mass comparison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Steering stiffness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Geometry aligned with main load paths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FEA displacement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Manufacturability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Mostly planar aluminum structure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Manufacturing plan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15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Serviceability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Replaceable grips + accessible fasteners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Assembly review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93"/>
          <p:cNvSpPr txBox="1"/>
          <p:nvPr>
            <p:ph type="title"/>
          </p:nvPr>
        </p:nvSpPr>
        <p:spPr>
          <a:xfrm>
            <a:off x="717751" y="0"/>
            <a:ext cx="7708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01: </a:t>
            </a:r>
            <a:r>
              <a:rPr lang="en" sz="2800"/>
              <a:t>One-Piece Closed Frame</a:t>
            </a:r>
            <a:endParaRPr sz="2800"/>
          </a:p>
        </p:txBody>
      </p:sp>
      <p:pic>
        <p:nvPicPr>
          <p:cNvPr id="874" name="Google Shape;874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7363" y="585863"/>
            <a:ext cx="6209275" cy="397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94"/>
          <p:cNvSpPr txBox="1"/>
          <p:nvPr>
            <p:ph type="title"/>
          </p:nvPr>
        </p:nvSpPr>
        <p:spPr>
          <a:xfrm>
            <a:off x="717751" y="0"/>
            <a:ext cx="7708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02: </a:t>
            </a:r>
            <a:r>
              <a:rPr lang="en" sz="2800"/>
              <a:t>One-Piece Open Frame </a:t>
            </a:r>
            <a:endParaRPr sz="2800"/>
          </a:p>
        </p:txBody>
      </p:sp>
      <p:pic>
        <p:nvPicPr>
          <p:cNvPr id="880" name="Google Shape;880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3662" y="654100"/>
            <a:ext cx="3356675" cy="383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95"/>
          <p:cNvSpPr txBox="1"/>
          <p:nvPr>
            <p:ph type="title"/>
          </p:nvPr>
        </p:nvSpPr>
        <p:spPr>
          <a:xfrm>
            <a:off x="717751" y="0"/>
            <a:ext cx="77085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03: Modular Circular Frame </a:t>
            </a:r>
            <a:endParaRPr sz="2800"/>
          </a:p>
        </p:txBody>
      </p:sp>
      <p:pic>
        <p:nvPicPr>
          <p:cNvPr id="886" name="Google Shape;88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862" y="615562"/>
            <a:ext cx="3564275" cy="3912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96"/>
          <p:cNvSpPr txBox="1"/>
          <p:nvPr>
            <p:ph type="title"/>
          </p:nvPr>
        </p:nvSpPr>
        <p:spPr>
          <a:xfrm>
            <a:off x="717751" y="0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Decision Matrix</a:t>
            </a:r>
            <a:endParaRPr sz="2800"/>
          </a:p>
        </p:txBody>
      </p:sp>
      <p:graphicFrame>
        <p:nvGraphicFramePr>
          <p:cNvPr id="892" name="Google Shape;892;p96"/>
          <p:cNvGraphicFramePr/>
          <p:nvPr/>
        </p:nvGraphicFramePr>
        <p:xfrm>
          <a:off x="1816288" y="7601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{FE6A847C-827E-40C9-8353-8D9D758BFBDF}</a:tableStyleId>
              </a:tblPr>
              <a:tblGrid>
                <a:gridCol w="1537750"/>
                <a:gridCol w="1395200"/>
                <a:gridCol w="1300175"/>
                <a:gridCol w="1278275"/>
              </a:tblGrid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333333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Criteria</a:t>
                      </a:r>
                      <a:endParaRPr sz="1000" u="sng">
                        <a:solidFill>
                          <a:srgbClr val="333333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333333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One-Piece Closed</a:t>
                      </a:r>
                      <a:endParaRPr sz="1000">
                        <a:solidFill>
                          <a:srgbClr val="333333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333333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One-Piece Open</a:t>
                      </a:r>
                      <a:endParaRPr sz="1000" u="sng">
                        <a:solidFill>
                          <a:srgbClr val="333333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u="sng">
                          <a:solidFill>
                            <a:srgbClr val="333333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Modular Circle</a:t>
                      </a:r>
                      <a:endParaRPr sz="1000" u="sng">
                        <a:solidFill>
                          <a:srgbClr val="333333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Structural stiffness / strength (25%)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Manufacturability (20%)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286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Ergonomics / driver control  (20%)</a:t>
                      </a:r>
                      <a:endParaRPr sz="1000" u="sng">
                        <a:solidFill>
                          <a:srgbClr val="333333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Mass efficiency (15%)</a:t>
                      </a:r>
                      <a:endParaRPr sz="1000" u="sng">
                        <a:solidFill>
                          <a:srgbClr val="333333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Reliability / simplicity (10%)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2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359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Packaging / component integration (10%)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5</a:t>
                      </a:r>
                      <a:endParaRPr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</a:t>
                      </a:r>
                      <a:endParaRPr sz="9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  <a:tr h="359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Weighted Score</a:t>
                      </a:r>
                      <a:endParaRPr sz="10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111111"/>
                          </a:solidFill>
                          <a:highlight>
                            <a:srgbClr val="FFFF00"/>
                          </a:highlight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4.65</a:t>
                      </a:r>
                      <a:endParaRPr sz="1000">
                        <a:solidFill>
                          <a:srgbClr val="111111"/>
                        </a:solidFill>
                        <a:highlight>
                          <a:srgbClr val="FFFF00"/>
                        </a:highlight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4.55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3.20</a:t>
                      </a:r>
                      <a:endParaRPr sz="9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33333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DFDF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97"/>
          <p:cNvSpPr txBox="1"/>
          <p:nvPr>
            <p:ph idx="4294967295" type="ctrTitle"/>
          </p:nvPr>
        </p:nvSpPr>
        <p:spPr>
          <a:xfrm>
            <a:off x="704013" y="257700"/>
            <a:ext cx="7705800" cy="13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Version 01 vs Version 02</a:t>
            </a:r>
            <a:endParaRPr sz="4600"/>
          </a:p>
        </p:txBody>
      </p:sp>
      <p:pic>
        <p:nvPicPr>
          <p:cNvPr id="898" name="Google Shape;89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6024" y="1064150"/>
            <a:ext cx="4373026" cy="231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14" y="1101825"/>
            <a:ext cx="4131212" cy="223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97"/>
          <p:cNvSpPr txBox="1"/>
          <p:nvPr/>
        </p:nvSpPr>
        <p:spPr>
          <a:xfrm>
            <a:off x="1893325" y="3375975"/>
            <a:ext cx="57468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Larger cutouts, wider curves</a:t>
            </a:r>
            <a:br>
              <a:rPr lang="en" sz="2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</a:b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Mass reduced by ~12.7%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9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Rules</a:t>
            </a:r>
            <a:endParaRPr/>
          </a:p>
        </p:txBody>
      </p:sp>
      <p:sp>
        <p:nvSpPr>
          <p:cNvPr id="906" name="Google Shape;906;p98"/>
          <p:cNvSpPr txBox="1"/>
          <p:nvPr/>
        </p:nvSpPr>
        <p:spPr>
          <a:xfrm>
            <a:off x="720000" y="1096650"/>
            <a:ext cx="459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V.2.1.1 — Driver Accommodation</a:t>
            </a:r>
            <a:endParaRPr b="1"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Vehicle must accommodate drivers from the 5th-percentile female through 95th-percentile male, including driver position, controls, and equipment.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V.3.3 — Steering Wheel</a:t>
            </a:r>
            <a:endParaRPr b="1"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• Quick disconnect required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• Driver must operate the quick disconnect in the normal driving position with gloves on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• Continuous, near-circular or near-oval outer perimeter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• Straight outer sections permitted; concave outer sections are not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• “H,” “Figure 8,” and cutout outer-perimeter wheels are prohibited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T.1.4.4</a:t>
            </a:r>
            <a:endParaRPr b="1"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The steering wheel must remain below the top-most point of the Front Hoop in every operational position.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V.3.2.8 / T.8.2</a:t>
            </a:r>
            <a:endParaRPr b="1"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Steering-system fasteners are Critical Fasteners.</a:t>
            </a:r>
            <a:endParaRPr sz="11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07" name="Google Shape;907;p98"/>
          <p:cNvSpPr txBox="1"/>
          <p:nvPr/>
        </p:nvSpPr>
        <p:spPr>
          <a:xfrm>
            <a:off x="5461263" y="3278075"/>
            <a:ext cx="32814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Char char="●"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Continuous outer perimeter</a:t>
            </a:r>
            <a:endParaRPr sz="12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Char char="●"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Internal lightening openings</a:t>
            </a:r>
            <a:endParaRPr sz="12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Char char="●"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Centered Lifeline QR interface, could be quickly changed to Racetech</a:t>
            </a:r>
            <a:endParaRPr sz="12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Char char="●"/>
            </a:pPr>
            <a:r>
              <a:rPr lang="en" sz="12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No concave outer perimeter sections</a:t>
            </a:r>
            <a:endParaRPr sz="12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08" name="Google Shape;90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3750" y="1170125"/>
            <a:ext cx="2730248" cy="195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9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Ergonomics</a:t>
            </a:r>
            <a:endParaRPr/>
          </a:p>
        </p:txBody>
      </p:sp>
      <p:sp>
        <p:nvSpPr>
          <p:cNvPr id="914" name="Google Shape;914;p99"/>
          <p:cNvSpPr txBox="1"/>
          <p:nvPr/>
        </p:nvSpPr>
        <p:spPr>
          <a:xfrm>
            <a:off x="503625" y="1096650"/>
            <a:ext cx="36513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Secure two-hand grip while wearing racing gloves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Adequate finger clearance around the aluminum structure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Rounded hand-contact surfaces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Neutral wrist position at primary grip locations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Easy thumb/finger repositioning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Unobstructed quick-release access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15" name="Google Shape;915;p99"/>
          <p:cNvSpPr txBox="1"/>
          <p:nvPr/>
        </p:nvSpPr>
        <p:spPr>
          <a:xfrm>
            <a:off x="720000" y="3771675"/>
            <a:ext cx="58665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STRUCTURAL PLATE = strength + stiffness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SEPARATE GRIPS = comfort + friction + driver-specific refinement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16" name="Google Shape;916;p99"/>
          <p:cNvPicPr preferRelativeResize="0"/>
          <p:nvPr/>
        </p:nvPicPr>
        <p:blipFill rotWithShape="1">
          <a:blip r:embed="rId3">
            <a:alphaModFix/>
          </a:blip>
          <a:srcRect b="0" l="6112" r="0" t="0"/>
          <a:stretch/>
        </p:blipFill>
        <p:spPr>
          <a:xfrm>
            <a:off x="4572000" y="819150"/>
            <a:ext cx="4014925" cy="306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00"/>
          <p:cNvSpPr txBox="1"/>
          <p:nvPr>
            <p:ph type="title"/>
          </p:nvPr>
        </p:nvSpPr>
        <p:spPr>
          <a:xfrm>
            <a:off x="720000" y="4026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Selection: 7075-T6 Aluminum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100"/>
          <p:cNvSpPr txBox="1"/>
          <p:nvPr/>
        </p:nvSpPr>
        <p:spPr>
          <a:xfrm>
            <a:off x="544975" y="1017725"/>
            <a:ext cx="6950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Why 7075-T6?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High strength-to-weight ratio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Higher yield strength than common aluminum alloys enables a thin, lightweight structural plate while retaining low density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Machinable with conventional equipment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Supports a thin structural plate architecture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FEA Material Model: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Young’s Modulus: 71.7 GPa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Poisson’s Ratio: 0.33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≈ 503 MPa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Density: 2810 kg/m³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23" name="Google Shape;923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9550" y="2571750"/>
            <a:ext cx="3850226" cy="213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101"/>
          <p:cNvSpPr txBox="1"/>
          <p:nvPr>
            <p:ph type="title"/>
          </p:nvPr>
        </p:nvSpPr>
        <p:spPr>
          <a:xfrm>
            <a:off x="720000" y="3946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Material Selection: TPU 95A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101"/>
          <p:cNvSpPr txBox="1"/>
          <p:nvPr/>
        </p:nvSpPr>
        <p:spPr>
          <a:xfrm>
            <a:off x="534375" y="967325"/>
            <a:ext cx="61881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Why TPU 95A?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High-friction surface improves grip with racing gloves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Slight compliance improves comfort and reduces pressure points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Firm enough to avoid excessive deformation during steering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Durable and abrasion-resistant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Easily 3D printed into complex ergonomic geometry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Enables rapid design iteration for different drivers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Grip Design Role: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Non-structural component; aluminum frame carries steering loads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Rounded profile distributes hand pressure over a larger area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Contoured thumb support improves grip security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Replaceable independently from the aluminum frame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Geometry can be adjusted based on driver feedback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Screws into frame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30" name="Google Shape;930;p101"/>
          <p:cNvPicPr preferRelativeResize="0"/>
          <p:nvPr/>
        </p:nvPicPr>
        <p:blipFill rotWithShape="1">
          <a:blip r:embed="rId3">
            <a:alphaModFix/>
          </a:blip>
          <a:srcRect b="0" l="7800" r="14819" t="0"/>
          <a:stretch/>
        </p:blipFill>
        <p:spPr>
          <a:xfrm>
            <a:off x="6796625" y="1059100"/>
            <a:ext cx="1767425" cy="328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0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Cases</a:t>
            </a:r>
            <a:endParaRPr/>
          </a:p>
        </p:txBody>
      </p:sp>
      <p:sp>
        <p:nvSpPr>
          <p:cNvPr id="936" name="Google Shape;936;p102"/>
          <p:cNvSpPr txBox="1"/>
          <p:nvPr/>
        </p:nvSpPr>
        <p:spPr>
          <a:xfrm>
            <a:off x="720000" y="1123550"/>
            <a:ext cx="22956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IN-PLANE STEERING TORQUE: </a:t>
            </a:r>
            <a:endParaRPr b="1"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135 Nm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Tangential hand forces create torque about the steering-column axis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Primary response: In-plane shear/torsion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37" name="Google Shape;937;p102"/>
          <p:cNvSpPr txBox="1"/>
          <p:nvPr/>
        </p:nvSpPr>
        <p:spPr>
          <a:xfrm>
            <a:off x="3531750" y="1123550"/>
            <a:ext cx="22956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TWO-HAND OUT-OF-PLANE</a:t>
            </a:r>
            <a:r>
              <a:rPr b="1"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: </a:t>
            </a:r>
            <a:endParaRPr b="1"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400 </a:t>
            </a: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N (200 N each side)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Symmetric force perpendicular to the wheel face.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Primary response: Plate bending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38" name="Google Shape;938;p102"/>
          <p:cNvSpPr txBox="1"/>
          <p:nvPr/>
        </p:nvSpPr>
        <p:spPr>
          <a:xfrm>
            <a:off x="6128400" y="1123550"/>
            <a:ext cx="22956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ONE-HAND OUT-OF-PLANE</a:t>
            </a:r>
            <a:r>
              <a:rPr b="1"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: </a:t>
            </a:r>
            <a:endParaRPr b="1"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200 N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Load </a:t>
            </a: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at one grip only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Primary response: Asymmetric bending + local plate twisting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39" name="Google Shape;939;p102"/>
          <p:cNvSpPr txBox="1"/>
          <p:nvPr/>
        </p:nvSpPr>
        <p:spPr>
          <a:xfrm>
            <a:off x="1445850" y="4073750"/>
            <a:ext cx="6252300" cy="17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Values determined through online research</a:t>
            </a:r>
            <a:endParaRPr b="1"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Target for yield FOS ≥ 2.0 in extreme cases</a:t>
            </a:r>
            <a:endParaRPr b="1"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10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First-Principles Load Check</a:t>
            </a:r>
            <a:endParaRPr/>
          </a:p>
        </p:txBody>
      </p:sp>
      <p:sp>
        <p:nvSpPr>
          <p:cNvPr id="945" name="Google Shape;945;p103"/>
          <p:cNvSpPr txBox="1"/>
          <p:nvPr/>
        </p:nvSpPr>
        <p:spPr>
          <a:xfrm>
            <a:off x="566350" y="1017725"/>
            <a:ext cx="28119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Given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 = 200 N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 = 104 mm = 0.104 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 = 4 mm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b ≈ 50 mm effective ligament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 = 503 </a:t>
            </a: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</a:t>
            </a: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Pa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46" name="Google Shape;946;p103"/>
          <p:cNvSpPr txBox="1"/>
          <p:nvPr/>
        </p:nvSpPr>
        <p:spPr>
          <a:xfrm>
            <a:off x="3425550" y="1017725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Bending moment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 = F × L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 = 200 N × 0.104 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 = 20.8 N·m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Convert: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 = 20,800 N·mm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47" name="Google Shape;947;p103"/>
          <p:cNvSpPr txBox="1"/>
          <p:nvPr/>
        </p:nvSpPr>
        <p:spPr>
          <a:xfrm>
            <a:off x="6025250" y="1017725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Second moment of area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 = b × t³ / 12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 = 50 × 4³ / 12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 = 50 × 64 / 12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 ≈ 266.7 mm⁴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48" name="Google Shape;948;p103"/>
          <p:cNvSpPr txBox="1"/>
          <p:nvPr/>
        </p:nvSpPr>
        <p:spPr>
          <a:xfrm>
            <a:off x="566350" y="2662375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Distance to outer fiber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 = t / 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 = 4 / 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 = 2 mm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49" name="Google Shape;949;p103"/>
          <p:cNvSpPr txBox="1"/>
          <p:nvPr/>
        </p:nvSpPr>
        <p:spPr>
          <a:xfrm>
            <a:off x="3425550" y="2662375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Bending stress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σ = M × c / I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σ = 20,800 × 2 / 266.7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σ ≈ 156 MPa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50" name="Google Shape;950;p103"/>
          <p:cNvSpPr txBox="1"/>
          <p:nvPr/>
        </p:nvSpPr>
        <p:spPr>
          <a:xfrm>
            <a:off x="6025250" y="2662375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factor of safety</a:t>
            </a:r>
            <a:endParaRPr b="1"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FOS = Yield strength / bending stress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FOS = 503 / 156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FOS ≈ 3.22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51" name="Google Shape;951;p103"/>
          <p:cNvSpPr txBox="1"/>
          <p:nvPr/>
        </p:nvSpPr>
        <p:spPr>
          <a:xfrm>
            <a:off x="887250" y="3967925"/>
            <a:ext cx="7369500" cy="10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This approximates the loaded side of the wheel as a rectangular cantilever, does not capture the full 2D load path or stress concentrations and is therefore used as an independent order-of-magnitude check on the FEA.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0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 Methodology</a:t>
            </a:r>
            <a:endParaRPr/>
          </a:p>
        </p:txBody>
      </p:sp>
      <p:sp>
        <p:nvSpPr>
          <p:cNvPr id="957" name="Google Shape;957;p104"/>
          <p:cNvSpPr txBox="1"/>
          <p:nvPr/>
        </p:nvSpPr>
        <p:spPr>
          <a:xfrm>
            <a:off x="720000" y="1096650"/>
            <a:ext cx="18963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Model</a:t>
            </a:r>
            <a:endParaRPr b="1" sz="17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ANSYS Mechanical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Linear Static Structural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7075-T6 aluminum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58" name="Google Shape;958;p104"/>
          <p:cNvSpPr txBox="1"/>
          <p:nvPr/>
        </p:nvSpPr>
        <p:spPr>
          <a:xfrm>
            <a:off x="2616297" y="1096650"/>
            <a:ext cx="20403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Support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QR mounting interface modeled as rigidly constrained to approximate attachment to the steering hub.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59" name="Google Shape;959;p104"/>
          <p:cNvSpPr txBox="1"/>
          <p:nvPr/>
        </p:nvSpPr>
        <p:spPr>
          <a:xfrm>
            <a:off x="4791073" y="1096650"/>
            <a:ext cx="20976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Loads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Driver forces distributed across representative hand-contact regions rather than mathematical point loads.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60" name="Google Shape;960;p104"/>
          <p:cNvSpPr txBox="1"/>
          <p:nvPr/>
        </p:nvSpPr>
        <p:spPr>
          <a:xfrm>
            <a:off x="6782813" y="1096650"/>
            <a:ext cx="2552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Outputs</a:t>
            </a:r>
            <a:endParaRPr b="1"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 von Mises stress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Max total deformation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FOS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Hotspot location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961" name="Google Shape;961;p104"/>
          <p:cNvSpPr txBox="1"/>
          <p:nvPr/>
        </p:nvSpPr>
        <p:spPr>
          <a:xfrm>
            <a:off x="720000" y="3135450"/>
            <a:ext cx="77040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Mesh: </a:t>
            </a: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Used 2mm element size, 1mm around all holes/cutouts. This was the smallest possible size without reaching node limit for student plan.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Limitations: </a:t>
            </a: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Linear-elastic, static loading, rigid QR approximation, nominal material properties, grip stiffness neglected, fatigue/impact/manufacturing defects not modeled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10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V1: </a:t>
            </a:r>
            <a:r>
              <a:rPr lang="en"/>
              <a:t>In-Plane Steering Torque Test</a:t>
            </a:r>
            <a:endParaRPr/>
          </a:p>
        </p:txBody>
      </p:sp>
      <p:sp>
        <p:nvSpPr>
          <p:cNvPr id="967" name="Google Shape;967;p105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46.72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10.76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68" name="Google Shape;968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900" y="1316575"/>
            <a:ext cx="6017300" cy="29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0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V1: Two-Hand Out-of-Plane Test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106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232.75MPa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2.16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75" name="Google Shape;975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475" y="1223025"/>
            <a:ext cx="6263224" cy="31037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0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V1: One-Hand Out-of-Plane Test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1" name="Google Shape;981;p107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221.15MPa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2.27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982" name="Google Shape;98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233625"/>
            <a:ext cx="6311900" cy="3098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108"/>
          <p:cNvSpPr txBox="1"/>
          <p:nvPr>
            <p:ph type="title"/>
          </p:nvPr>
        </p:nvSpPr>
        <p:spPr>
          <a:xfrm>
            <a:off x="720000" y="16609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All FOS &gt; 2, but the design could still be improved</a:t>
            </a:r>
            <a:endParaRPr sz="46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10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V2: In-Plane Steering Torque Test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3" name="Google Shape;99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25" y="1168375"/>
            <a:ext cx="5892201" cy="2984524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109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55.95MPa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8.99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11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V2: Two-Hand Out-of-Plane Test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0" name="Google Shape;1000;p110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220.64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2.28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1001" name="Google Shape;1001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425" y="1349476"/>
            <a:ext cx="5765799" cy="278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11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V2: One-Hand Out-of-Plane Test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7" name="Google Shape;1007;p111"/>
          <p:cNvSpPr txBox="1"/>
          <p:nvPr/>
        </p:nvSpPr>
        <p:spPr>
          <a:xfrm>
            <a:off x="6616700" y="1919825"/>
            <a:ext cx="2072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von Mises: 209.26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Yield strength: 503 MPa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Hanken Grotesk"/>
                <a:ea typeface="Hanken Grotesk"/>
                <a:cs typeface="Hanken Grotesk"/>
                <a:sym typeface="Hanken Grotesk"/>
              </a:rPr>
              <a:t>FOS ≈ 2.40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1008" name="Google Shape;1008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050" y="1381775"/>
            <a:ext cx="6252650" cy="30251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1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2 </a:t>
            </a:r>
            <a:r>
              <a:rPr lang="en"/>
              <a:t>FEA Summary</a:t>
            </a:r>
            <a:endParaRPr/>
          </a:p>
        </p:txBody>
      </p:sp>
      <p:graphicFrame>
        <p:nvGraphicFramePr>
          <p:cNvPr id="1014" name="Google Shape;1014;p112"/>
          <p:cNvGraphicFramePr/>
          <p:nvPr/>
        </p:nvGraphicFramePr>
        <p:xfrm>
          <a:off x="872050" y="154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{B451D997-D5A5-4E73-9BFC-24FEB35E5323}</a:tableStyleId>
              </a:tblPr>
              <a:tblGrid>
                <a:gridCol w="981075"/>
                <a:gridCol w="893500"/>
                <a:gridCol w="1162050"/>
                <a:gridCol w="1197775"/>
                <a:gridCol w="854075"/>
                <a:gridCol w="2089125"/>
              </a:tblGrid>
              <a:tr h="190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Case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Load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Max stress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Max deformation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Yield FOS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/>
                        <a:t>Result</a:t>
                      </a:r>
                      <a:endParaRPr b="1" sz="1100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8E7E7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Steering torque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135 Nm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55.95 MPa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0.064 mm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8.99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PASS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Two-hand OOP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400 N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220.64 MPa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1.934 mm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2.28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PASS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One-hand OOP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200 N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209.26 MPa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1.369 mm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2.40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PASS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13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Ergonomic Validation Plan</a:t>
            </a:r>
            <a:endParaRPr/>
          </a:p>
        </p:txBody>
      </p:sp>
      <p:sp>
        <p:nvSpPr>
          <p:cNvPr id="1020" name="Google Shape;1020;p113"/>
          <p:cNvSpPr txBox="1"/>
          <p:nvPr/>
        </p:nvSpPr>
        <p:spPr>
          <a:xfrm>
            <a:off x="1228925" y="1251875"/>
            <a:ext cx="66795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3D print a 1:1 full scale prototype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Test with various drivers wearing racing gloves 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Measure finger clearance, grip comfort, wrist angle, grip security, QR accessibility, hand repositioning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Work with driver feedback to redesign then test again, iterate until final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For further customization: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Have drivers hold clay with racing gloves on so it molds to their hand shapes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anken Grotesk"/>
              <a:buChar char="●"/>
            </a:pPr>
            <a:r>
              <a:rPr lang="en" sz="18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3D scan clay molds and adapt the scans to 3D printable grips that fit the frame.</a:t>
            </a:r>
            <a:endParaRPr sz="18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14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Manufacturing Plan</a:t>
            </a:r>
            <a:endParaRPr/>
          </a:p>
        </p:txBody>
      </p:sp>
      <p:sp>
        <p:nvSpPr>
          <p:cNvPr id="1026" name="Google Shape;1026;p114"/>
          <p:cNvSpPr txBox="1"/>
          <p:nvPr/>
        </p:nvSpPr>
        <p:spPr>
          <a:xfrm>
            <a:off x="1228925" y="1460525"/>
            <a:ext cx="66795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Start with 4 mm 7075-T6 plate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Waterjet outer profile and large openings for efficiency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CNC machine smaller holes for better accuracy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Deburr and radius edges(0.5mm edge break/roundover)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Dimensional inspection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Optional anodizing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Hanken Grotesk"/>
              <a:buChar char="●"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3D print grips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115" title="steering wheel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2125" y="303837"/>
            <a:ext cx="6419748" cy="4535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" name="Google Shape;1036;p116"/>
          <p:cNvGraphicFramePr/>
          <p:nvPr/>
        </p:nvGraphicFramePr>
        <p:xfrm>
          <a:off x="964313" y="7595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{FE6A847C-827E-40C9-8353-8D9D758BFBDF}</a:tableStyleId>
              </a:tblPr>
              <a:tblGrid>
                <a:gridCol w="1380950"/>
                <a:gridCol w="1173825"/>
                <a:gridCol w="868200"/>
                <a:gridCol w="1436100"/>
                <a:gridCol w="1178150"/>
                <a:gridCol w="1178150"/>
              </a:tblGrid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Component</a:t>
                      </a:r>
                      <a:endParaRPr sz="15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Material</a:t>
                      </a:r>
                      <a:endParaRPr sz="1500">
                        <a:solidFill>
                          <a:schemeClr val="dk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Qty.</a:t>
                      </a:r>
                      <a:endParaRPr sz="15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Manufacturing Process</a:t>
                      </a:r>
                      <a:endParaRPr sz="15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Est. Mass</a:t>
                      </a:r>
                      <a:endParaRPr sz="15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u="sng">
                          <a:solidFill>
                            <a:schemeClr val="dk1"/>
                          </a:solidFill>
                          <a:latin typeface="Figtree Black"/>
                          <a:ea typeface="Figtree Black"/>
                          <a:cs typeface="Figtree Black"/>
                          <a:sym typeface="Figtree Black"/>
                        </a:rPr>
                        <a:t>Est. Cost</a:t>
                      </a:r>
                      <a:endParaRPr sz="1500" u="sng">
                        <a:solidFill>
                          <a:schemeClr val="dk1"/>
                        </a:solidFill>
                        <a:latin typeface="Figtree Black"/>
                        <a:ea typeface="Figtree Black"/>
                        <a:cs typeface="Figtree Black"/>
                        <a:sym typeface="Figtree Blac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Structural Plate</a:t>
                      </a:r>
                      <a:endParaRPr sz="15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 mm 7075-T6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1</a:t>
                      </a:r>
                      <a:endParaRPr sz="14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Waterjet + CNC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~219g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$75-125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738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Grip</a:t>
                      </a:r>
                      <a:endParaRPr sz="150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TPU</a:t>
                      </a:r>
                      <a:endParaRPr sz="1900"/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4</a:t>
                      </a:r>
                      <a:endParaRPr sz="1450"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3D print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chemeClr val="dk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~60g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50">
                          <a:solidFill>
                            <a:srgbClr val="111111"/>
                          </a:solidFill>
                          <a:latin typeface="Hanken Grotesk"/>
                          <a:ea typeface="Hanken Grotesk"/>
                          <a:cs typeface="Hanken Grotesk"/>
                          <a:sym typeface="Hanken Grotesk"/>
                        </a:rPr>
                        <a:t>$10-20</a:t>
                      </a:r>
                      <a:endParaRPr sz="1450">
                        <a:solidFill>
                          <a:srgbClr val="111111"/>
                        </a:solidFill>
                        <a:latin typeface="Hanken Grotesk"/>
                        <a:ea typeface="Hanken Grotesk"/>
                        <a:cs typeface="Hanken Grotesk"/>
                        <a:sym typeface="Hanken Grotesk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037" name="Google Shape;1037;p116"/>
          <p:cNvSpPr txBox="1"/>
          <p:nvPr>
            <p:ph type="title"/>
          </p:nvPr>
        </p:nvSpPr>
        <p:spPr>
          <a:xfrm>
            <a:off x="717751" y="0"/>
            <a:ext cx="7708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Assembly, BOM, Cost &amp; Serviceability</a:t>
            </a:r>
            <a:endParaRPr/>
          </a:p>
        </p:txBody>
      </p:sp>
      <p:sp>
        <p:nvSpPr>
          <p:cNvPr id="1038" name="Google Shape;1038;p116"/>
          <p:cNvSpPr txBox="1"/>
          <p:nvPr/>
        </p:nvSpPr>
        <p:spPr>
          <a:xfrm>
            <a:off x="1301775" y="2444750"/>
            <a:ext cx="30000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Total estimates:</a:t>
            </a:r>
            <a:b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</a:b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Mass: ~279 g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Cost: $85-$145</a:t>
            </a:r>
            <a:endParaRPr sz="19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039" name="Google Shape;1039;p116"/>
          <p:cNvSpPr txBox="1"/>
          <p:nvPr/>
        </p:nvSpPr>
        <p:spPr>
          <a:xfrm>
            <a:off x="4629175" y="2444750"/>
            <a:ext cx="30000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Serviceability:</a:t>
            </a:r>
            <a:endParaRPr sz="17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anken Grotesk"/>
              <a:buChar char="●"/>
            </a:pPr>
            <a:r>
              <a:rPr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QR hardware accessible</a:t>
            </a:r>
            <a:endParaRPr sz="17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anken Grotesk"/>
              <a:buChar char="●"/>
            </a:pPr>
            <a:r>
              <a:rPr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Grips replaceable, fasteners inspectable</a:t>
            </a:r>
            <a:endParaRPr sz="17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Hanken Grotesk"/>
              <a:buChar char="●"/>
            </a:pPr>
            <a:r>
              <a:rPr lang="en" sz="17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Plate easy to remanufacture</a:t>
            </a:r>
            <a:endParaRPr sz="17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117"/>
          <p:cNvSpPr txBox="1"/>
          <p:nvPr>
            <p:ph type="title"/>
          </p:nvPr>
        </p:nvSpPr>
        <p:spPr>
          <a:xfrm>
            <a:off x="713225" y="445025"/>
            <a:ext cx="7710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Physical Testing Plan</a:t>
            </a:r>
            <a:endParaRPr/>
          </a:p>
        </p:txBody>
      </p:sp>
      <p:sp>
        <p:nvSpPr>
          <p:cNvPr id="1045" name="Google Shape;1045;p117"/>
          <p:cNvSpPr txBox="1"/>
          <p:nvPr/>
        </p:nvSpPr>
        <p:spPr>
          <a:xfrm>
            <a:off x="1126800" y="1185400"/>
            <a:ext cx="6890400" cy="29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Mount wheel using actual QR or a rigid QR-representative fixture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Apply force at defined grip locations using a load cell / force gauge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Increase load in controlled increments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Measure grip displacement with a dial indicator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Compare measured load–displacement slope to FEA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Unload completely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Measure residual deformation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Hanken Grotesk"/>
              <a:buChar char="●"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Inspect plate, grips, QR, and fasteners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Pass Criteria: No visible cracking, no permanent deformation, no fastener loosening, QR remains functional</a:t>
            </a:r>
            <a:b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</a:b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Compare measured stiffness,  k = F/δ, with the predicted displacement from ANSYS</a:t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1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11111"/>
                </a:solidFill>
                <a:latin typeface="Figtree"/>
                <a:ea typeface="Figtree"/>
                <a:cs typeface="Figtree"/>
                <a:sym typeface="Figtree"/>
              </a:rPr>
              <a:t>Future </a:t>
            </a:r>
            <a:r>
              <a:rPr b="1" lang="en">
                <a:solidFill>
                  <a:srgbClr val="111111"/>
                </a:solidFill>
                <a:latin typeface="Figtree"/>
                <a:ea typeface="Figtree"/>
                <a:cs typeface="Figtree"/>
                <a:sym typeface="Figtree"/>
              </a:rPr>
              <a:t>Improvements</a:t>
            </a:r>
            <a:endParaRPr b="1">
              <a:solidFill>
                <a:srgbClr val="11111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1051" name="Google Shape;1051;p118"/>
          <p:cNvSpPr txBox="1"/>
          <p:nvPr/>
        </p:nvSpPr>
        <p:spPr>
          <a:xfrm>
            <a:off x="898650" y="1247500"/>
            <a:ext cx="7346700" cy="20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Replace assumed loads with vehicle-specific measured loads.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Run FEAs with finer </a:t>
            </a: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meshes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Optimize the geometry further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Improve quick-release boundary condition(don’t assume QR interface fixed)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Add fatigue and cyclic loading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Analyze TPU grip as well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anken Grotesk"/>
              <a:buChar char="●"/>
            </a:pPr>
            <a:r>
              <a:rPr lang="en" sz="15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Do a tolerance/inspection drawing</a:t>
            </a:r>
            <a:endParaRPr sz="1500"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legant Black &amp; White Thesis Defense by Slidesgo">
  <a:themeElements>
    <a:clrScheme name="Simple Light">
      <a:dk1>
        <a:srgbClr val="333333"/>
      </a:dk1>
      <a:lt1>
        <a:srgbClr val="FDFDFD"/>
      </a:lt1>
      <a:dk2>
        <a:srgbClr val="E8E7E7"/>
      </a:dk2>
      <a:lt2>
        <a:srgbClr val="B2B2B2"/>
      </a:lt2>
      <a:accent1>
        <a:srgbClr val="77777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Elegant Black &amp; White Thesis Defense by Slidesgo">
  <a:themeElements>
    <a:clrScheme name="Simple Light">
      <a:dk1>
        <a:srgbClr val="333333"/>
      </a:dk1>
      <a:lt1>
        <a:srgbClr val="FDFDFD"/>
      </a:lt1>
      <a:dk2>
        <a:srgbClr val="E8E7E7"/>
      </a:dk2>
      <a:lt2>
        <a:srgbClr val="B2B2B2"/>
      </a:lt2>
      <a:accent1>
        <a:srgbClr val="77777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Elegant Black &amp; White Thesis Defense by Slidesgo">
  <a:themeElements>
    <a:clrScheme name="Simple Light">
      <a:dk1>
        <a:srgbClr val="333333"/>
      </a:dk1>
      <a:lt1>
        <a:srgbClr val="FDFDFD"/>
      </a:lt1>
      <a:dk2>
        <a:srgbClr val="E8E7E7"/>
      </a:dk2>
      <a:lt2>
        <a:srgbClr val="B2B2B2"/>
      </a:lt2>
      <a:accent1>
        <a:srgbClr val="77777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3333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